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86" r:id="rId2"/>
    <p:sldMasterId id="2147483698" r:id="rId3"/>
  </p:sldMasterIdLst>
  <p:notesMasterIdLst>
    <p:notesMasterId r:id="rId32"/>
  </p:notesMasterIdLst>
  <p:sldIdLst>
    <p:sldId id="1392" r:id="rId4"/>
    <p:sldId id="834" r:id="rId5"/>
    <p:sldId id="1393" r:id="rId6"/>
    <p:sldId id="979" r:id="rId7"/>
    <p:sldId id="1398" r:id="rId8"/>
    <p:sldId id="936" r:id="rId9"/>
    <p:sldId id="945" r:id="rId10"/>
    <p:sldId id="1001" r:id="rId11"/>
    <p:sldId id="1002" r:id="rId12"/>
    <p:sldId id="1394" r:id="rId13"/>
    <p:sldId id="940" r:id="rId14"/>
    <p:sldId id="1003" r:id="rId15"/>
    <p:sldId id="1395" r:id="rId16"/>
    <p:sldId id="1015" r:id="rId17"/>
    <p:sldId id="780" r:id="rId18"/>
    <p:sldId id="1088" r:id="rId19"/>
    <p:sldId id="997" r:id="rId20"/>
    <p:sldId id="998" r:id="rId21"/>
    <p:sldId id="1101" r:id="rId22"/>
    <p:sldId id="747" r:id="rId23"/>
    <p:sldId id="1007" r:id="rId24"/>
    <p:sldId id="976" r:id="rId25"/>
    <p:sldId id="954" r:id="rId26"/>
    <p:sldId id="1396" r:id="rId27"/>
    <p:sldId id="993" r:id="rId28"/>
    <p:sldId id="1014" r:id="rId29"/>
    <p:sldId id="1102" r:id="rId30"/>
    <p:sldId id="1103" r:id="rId3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F88CF1-4EAD-4295-8AF8-CEC92692C5E0}" type="datetimeFigureOut">
              <a:rPr lang="nl-NL" smtClean="0"/>
              <a:t>1-10-2021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BD1B28-9654-48C5-B3F1-EC0A70FCAFC8}" type="slidenum">
              <a:rPr lang="nl-NL" smtClean="0"/>
              <a:t>‹nr.›</a:t>
            </a:fld>
            <a:endParaRPr lang="nl-NL"/>
          </a:p>
        </p:txBody>
      </p:sp>
    </p:spTree>
    <p:extLst>
      <p:ext uri="{BB962C8B-B14F-4D97-AF65-F5344CB8AC3E}">
        <p14:creationId xmlns:p14="http://schemas.microsoft.com/office/powerpoint/2010/main" val="925049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5F81DD-9C26-4689-8F3A-E50C882899B9}"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7663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kern="1200" dirty="0">
                <a:solidFill>
                  <a:schemeClr val="tx1"/>
                </a:solidFill>
                <a:effectLst/>
                <a:latin typeface="+mn-lt"/>
                <a:ea typeface="+mn-ea"/>
                <a:cs typeface="+mn-cs"/>
              </a:rPr>
              <a:t>We need to understand life on our planet. We need to know which species exist. We need to know how they interact. And we need to know what their functions are in the different ecosystems. </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309" rtl="0" eaLnBrk="1" fontAlgn="auto" latinLnBrk="0" hangingPunct="1">
              <a:lnSpc>
                <a:spcPct val="100000"/>
              </a:lnSpc>
              <a:spcBef>
                <a:spcPts val="0"/>
              </a:spcBef>
              <a:spcAft>
                <a:spcPts val="0"/>
              </a:spcAft>
              <a:buClrTx/>
              <a:buSzTx/>
              <a:buFontTx/>
              <a:buNone/>
              <a:tabLst/>
              <a:defRPr/>
            </a:pPr>
            <a:fld id="{F92405AC-3EE6-4CB0-836A-EF57369FE63B}"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09"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9847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5F81DD-9C26-4689-8F3A-E50C882899B9}"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3688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5F81DD-9C26-4689-8F3A-E50C882899B9}"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23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5F81DD-9C26-4689-8F3A-E50C882899B9}"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3419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5F81DD-9C26-4689-8F3A-E50C882899B9}"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9020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5F81DD-9C26-4689-8F3A-E50C882899B9}"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5042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5F81DD-9C26-4689-8F3A-E50C882899B9}"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1033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5F81DD-9C26-4689-8F3A-E50C882899B9}"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2231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a:noFill/>
          <a:ln>
            <a:noFill/>
          </a:ln>
        </p:spPr>
        <p:txBody>
          <a:bodyPr spcFirstLastPara="1" wrap="square" lIns="91450" tIns="91450" rIns="91450" bIns="91450" anchor="b" anchorCtr="0">
            <a:noAutofit/>
          </a:bodyPr>
          <a:lstStyle>
            <a:lvl1pPr marR="0" lvl="0" algn="ctr" rtl="0">
              <a:lnSpc>
                <a:spcPct val="100000"/>
              </a:lnSpc>
              <a:spcBef>
                <a:spcPts val="0"/>
              </a:spcBef>
              <a:spcAft>
                <a:spcPts val="0"/>
              </a:spcAft>
              <a:buClr>
                <a:schemeClr val="dk1"/>
              </a:buClr>
              <a:buSzPts val="5200"/>
              <a:buFont typeface="Arial"/>
              <a:buNone/>
              <a:defRPr sz="6933"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6933"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6933"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6933"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6933"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6933"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6933"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6933"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6933" b="0" i="0" u="none" strike="noStrike" cap="none">
                <a:solidFill>
                  <a:schemeClr val="dk1"/>
                </a:solidFill>
                <a:latin typeface="Arial"/>
                <a:ea typeface="Arial"/>
                <a:cs typeface="Arial"/>
                <a:sym typeface="Arial"/>
              </a:defRPr>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a:noFill/>
          <a:ln>
            <a:noFill/>
          </a:ln>
        </p:spPr>
        <p:txBody>
          <a:bodyPr spcFirstLastPara="1" wrap="square" lIns="91450" tIns="91450" rIns="91450" bIns="91450" anchor="t" anchorCtr="0">
            <a:noAutofit/>
          </a:bodyPr>
          <a:lstStyle>
            <a:lvl1pPr marR="0" lvl="0" algn="ctr" rtl="0">
              <a:lnSpc>
                <a:spcPct val="100000"/>
              </a:lnSpc>
              <a:spcBef>
                <a:spcPts val="0"/>
              </a:spcBef>
              <a:spcAft>
                <a:spcPts val="0"/>
              </a:spcAft>
              <a:buClr>
                <a:schemeClr val="dk2"/>
              </a:buClr>
              <a:buSzPts val="2800"/>
              <a:buFont typeface="Arial"/>
              <a:buNone/>
              <a:defRPr sz="3733"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chemeClr val="dk2"/>
              </a:buClr>
              <a:buSzPts val="2800"/>
              <a:buFont typeface="Arial"/>
              <a:buNone/>
              <a:defRPr sz="3733"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2800"/>
              <a:buFont typeface="Arial"/>
              <a:buNone/>
              <a:defRPr sz="3733"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2800"/>
              <a:buFont typeface="Arial"/>
              <a:buNone/>
              <a:defRPr sz="3733"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2800"/>
              <a:buFont typeface="Arial"/>
              <a:buNone/>
              <a:defRPr sz="3733"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2800"/>
              <a:buFont typeface="Arial"/>
              <a:buNone/>
              <a:defRPr sz="3733"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2800"/>
              <a:buFont typeface="Arial"/>
              <a:buNone/>
              <a:defRPr sz="3733"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2800"/>
              <a:buFont typeface="Arial"/>
              <a:buNone/>
              <a:defRPr sz="3733"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2800"/>
              <a:buFont typeface="Arial"/>
              <a:buNone/>
              <a:defRPr sz="3733" b="0" i="0" u="none" strike="noStrike" cap="none">
                <a:solidFill>
                  <a:schemeClr val="dk2"/>
                </a:solidFill>
                <a:latin typeface="Arial"/>
                <a:ea typeface="Arial"/>
                <a:cs typeface="Arial"/>
                <a:sym typeface="Arial"/>
              </a:defRPr>
            </a:lvl9pPr>
          </a:lstStyle>
          <a:p>
            <a:endParaRPr/>
          </a:p>
        </p:txBody>
      </p:sp>
      <p:sp>
        <p:nvSpPr>
          <p:cNvPr id="12" name="Google Shape;12;p2"/>
          <p:cNvSpPr txBox="1">
            <a:spLocks noGrp="1"/>
          </p:cNvSpPr>
          <p:nvPr>
            <p:ph type="sldNum" idx="12"/>
          </p:nvPr>
        </p:nvSpPr>
        <p:spPr>
          <a:xfrm>
            <a:off x="11296611" y="6217623"/>
            <a:ext cx="731600" cy="524800"/>
          </a:xfrm>
          <a:prstGeom prst="rect">
            <a:avLst/>
          </a:prstGeom>
          <a:noFill/>
          <a:ln>
            <a:noFill/>
          </a:ln>
        </p:spPr>
        <p:txBody>
          <a:bodyPr spcFirstLastPara="1" wrap="square" lIns="91450" tIns="91450" rIns="91450" bIns="91450"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nl" smtClean="0"/>
              <a:pPr/>
              <a:t>‹nr.›</a:t>
            </a:fld>
            <a:endParaRPr lang="nl"/>
          </a:p>
        </p:txBody>
      </p:sp>
    </p:spTree>
    <p:extLst>
      <p:ext uri="{BB962C8B-B14F-4D97-AF65-F5344CB8AC3E}">
        <p14:creationId xmlns:p14="http://schemas.microsoft.com/office/powerpoint/2010/main" val="353683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a:noFill/>
          <a:ln>
            <a:noFill/>
          </a:ln>
        </p:spPr>
        <p:txBody>
          <a:bodyPr spcFirstLastPara="1" wrap="square" lIns="91450" tIns="91450" rIns="91450" bIns="91450" anchor="b" anchorCtr="0">
            <a:noAutofit/>
          </a:bodyPr>
          <a:lstStyle>
            <a:lvl1pPr marR="0" lvl="0" algn="ctr" rtl="0">
              <a:lnSpc>
                <a:spcPct val="100000"/>
              </a:lnSpc>
              <a:spcBef>
                <a:spcPts val="0"/>
              </a:spcBef>
              <a:spcAft>
                <a:spcPts val="0"/>
              </a:spcAft>
              <a:buClr>
                <a:schemeClr val="dk1"/>
              </a:buClr>
              <a:buSzPts val="12000"/>
              <a:buFont typeface="Arial"/>
              <a:buNone/>
              <a:defRPr sz="160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12000"/>
              <a:buFont typeface="Arial"/>
              <a:buNone/>
              <a:defRPr sz="16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12000"/>
              <a:buFont typeface="Arial"/>
              <a:buNone/>
              <a:defRPr sz="16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12000"/>
              <a:buFont typeface="Arial"/>
              <a:buNone/>
              <a:defRPr sz="16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12000"/>
              <a:buFont typeface="Arial"/>
              <a:buNone/>
              <a:defRPr sz="16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12000"/>
              <a:buFont typeface="Arial"/>
              <a:buNone/>
              <a:defRPr sz="16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12000"/>
              <a:buFont typeface="Arial"/>
              <a:buNone/>
              <a:defRPr sz="16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12000"/>
              <a:buFont typeface="Arial"/>
              <a:buNone/>
              <a:defRPr sz="16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12000"/>
              <a:buFont typeface="Arial"/>
              <a:buNone/>
              <a:defRPr sz="16000" b="0" i="0" u="none" strike="noStrike" cap="none">
                <a:solidFill>
                  <a:schemeClr val="dk1"/>
                </a:solidFill>
                <a:latin typeface="Arial"/>
                <a:ea typeface="Arial"/>
                <a:cs typeface="Arial"/>
                <a:sym typeface="Arial"/>
              </a:defRPr>
            </a:lvl9pPr>
          </a:lstStyle>
          <a:p>
            <a:r>
              <a:t>xx%</a:t>
            </a:r>
          </a:p>
        </p:txBody>
      </p:sp>
      <p:sp>
        <p:nvSpPr>
          <p:cNvPr id="46" name="Google Shape;46;p11"/>
          <p:cNvSpPr txBox="1">
            <a:spLocks noGrp="1"/>
          </p:cNvSpPr>
          <p:nvPr>
            <p:ph type="body" idx="1"/>
          </p:nvPr>
        </p:nvSpPr>
        <p:spPr>
          <a:xfrm>
            <a:off x="415600" y="4202967"/>
            <a:ext cx="11360800" cy="1734400"/>
          </a:xfrm>
          <a:prstGeom prst="rect">
            <a:avLst/>
          </a:prstGeom>
          <a:noFill/>
          <a:ln>
            <a:noFill/>
          </a:ln>
        </p:spPr>
        <p:txBody>
          <a:bodyPr spcFirstLastPara="1" wrap="square" lIns="91450" tIns="91450" rIns="91450" bIns="91450" anchor="t" anchorCtr="0">
            <a:noAutofit/>
          </a:bodyPr>
          <a:lstStyle>
            <a:lvl1pPr marL="609585" marR="0" lvl="0" indent="-457189" algn="ctr" rtl="0">
              <a:lnSpc>
                <a:spcPct val="115000"/>
              </a:lnSpc>
              <a:spcBef>
                <a:spcPts val="0"/>
              </a:spcBef>
              <a:spcAft>
                <a:spcPts val="0"/>
              </a:spcAft>
              <a:buClr>
                <a:schemeClr val="dk2"/>
              </a:buClr>
              <a:buSzPts val="1800"/>
              <a:buFont typeface="Arial"/>
              <a:buChar char="●"/>
              <a:defRPr sz="2400" b="0" i="0" u="none" strike="noStrike" cap="none">
                <a:solidFill>
                  <a:schemeClr val="dk2"/>
                </a:solidFill>
                <a:latin typeface="Arial"/>
                <a:ea typeface="Arial"/>
                <a:cs typeface="Arial"/>
                <a:sym typeface="Arial"/>
              </a:defRPr>
            </a:lvl1pPr>
            <a:lvl2pPr marL="1219170" marR="0" lvl="1" indent="-423323" algn="ctr" rtl="0">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2pPr>
            <a:lvl3pPr marL="1828754" marR="0" lvl="2" indent="-423323" algn="ctr" rtl="0">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3pPr>
            <a:lvl4pPr marL="2438339" marR="0" lvl="3" indent="-423323" algn="ctr" rtl="0">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4pPr>
            <a:lvl5pPr marL="3047924" marR="0" lvl="4" indent="-423323" algn="ctr" rtl="0">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5pPr>
            <a:lvl6pPr marL="3657509" marR="0" lvl="5" indent="-423323" algn="ctr" rtl="0">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6pPr>
            <a:lvl7pPr marL="4267093" marR="0" lvl="6" indent="-423323" algn="ctr" rtl="0">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7pPr>
            <a:lvl8pPr marL="4876678" marR="0" lvl="7" indent="-423323" algn="ctr" rtl="0">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8pPr>
            <a:lvl9pPr marL="5486263" marR="0" lvl="8" indent="-423323" algn="ctr" rtl="0">
              <a:lnSpc>
                <a:spcPct val="115000"/>
              </a:lnSpc>
              <a:spcBef>
                <a:spcPts val="2133"/>
              </a:spcBef>
              <a:spcAft>
                <a:spcPts val="2133"/>
              </a:spcAft>
              <a:buClr>
                <a:schemeClr val="dk2"/>
              </a:buClr>
              <a:buSzPts val="1400"/>
              <a:buFont typeface="Arial"/>
              <a:buChar char="■"/>
              <a:defRPr sz="1867" b="0" i="0" u="none" strike="noStrike" cap="none">
                <a:solidFill>
                  <a:schemeClr val="dk2"/>
                </a:solidFill>
                <a:latin typeface="Arial"/>
                <a:ea typeface="Arial"/>
                <a:cs typeface="Arial"/>
                <a:sym typeface="Arial"/>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a:noFill/>
          <a:ln>
            <a:noFill/>
          </a:ln>
        </p:spPr>
        <p:txBody>
          <a:bodyPr spcFirstLastPara="1" wrap="square" lIns="91450" tIns="91450" rIns="91450" bIns="91450"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nl" smtClean="0"/>
              <a:pPr/>
              <a:t>‹nr.›</a:t>
            </a:fld>
            <a:endParaRPr lang="nl"/>
          </a:p>
        </p:txBody>
      </p:sp>
    </p:spTree>
    <p:extLst>
      <p:ext uri="{BB962C8B-B14F-4D97-AF65-F5344CB8AC3E}">
        <p14:creationId xmlns:p14="http://schemas.microsoft.com/office/powerpoint/2010/main" val="62710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a:noFill/>
          <a:ln>
            <a:noFill/>
          </a:ln>
        </p:spPr>
        <p:txBody>
          <a:bodyPr spcFirstLastPara="1" wrap="square" lIns="91450" tIns="91450" rIns="91450" bIns="91450"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nl" smtClean="0"/>
              <a:pPr/>
              <a:t>‹nr.›</a:t>
            </a:fld>
            <a:endParaRPr lang="nl"/>
          </a:p>
        </p:txBody>
      </p:sp>
    </p:spTree>
    <p:extLst>
      <p:ext uri="{BB962C8B-B14F-4D97-AF65-F5344CB8AC3E}">
        <p14:creationId xmlns:p14="http://schemas.microsoft.com/office/powerpoint/2010/main" val="18060276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01FA7C-9466-4337-911E-5451CB759084}"/>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GB"/>
          </a:p>
        </p:txBody>
      </p:sp>
      <p:sp>
        <p:nvSpPr>
          <p:cNvPr id="3" name="Ondertitel 2">
            <a:extLst>
              <a:ext uri="{FF2B5EF4-FFF2-40B4-BE49-F238E27FC236}">
                <a16:creationId xmlns:a16="http://schemas.microsoft.com/office/drawing/2014/main" id="{AA2D1B99-1678-4FE2-8E7A-3CE83487EBB4}"/>
              </a:ext>
            </a:extLst>
          </p:cNvPr>
          <p:cNvSpPr>
            <a:spLocks noGrp="1"/>
          </p:cNvSpPr>
          <p:nvPr>
            <p:ph type="subTitle" idx="1"/>
          </p:nvPr>
        </p:nvSpPr>
        <p:spPr>
          <a:xfrm>
            <a:off x="1524000" y="3602037"/>
            <a:ext cx="9144000" cy="1655763"/>
          </a:xfrm>
        </p:spPr>
        <p:txBody>
          <a:bodyPr/>
          <a:lstStyle>
            <a:lvl1pPr marL="0" indent="0" algn="ctr">
              <a:buNone/>
              <a:defRPr sz="2400"/>
            </a:lvl1pPr>
            <a:lvl2pPr marL="457155" indent="0" algn="ctr">
              <a:buNone/>
              <a:defRPr sz="2000"/>
            </a:lvl2pPr>
            <a:lvl3pPr marL="914309" indent="0" algn="ctr">
              <a:buNone/>
              <a:defRPr sz="1900"/>
            </a:lvl3pPr>
            <a:lvl4pPr marL="1371464" indent="0" algn="ctr">
              <a:buNone/>
              <a:defRPr sz="1600"/>
            </a:lvl4pPr>
            <a:lvl5pPr marL="1828618" indent="0" algn="ctr">
              <a:buNone/>
              <a:defRPr sz="1600"/>
            </a:lvl5pPr>
            <a:lvl6pPr marL="2285774" indent="0" algn="ctr">
              <a:buNone/>
              <a:defRPr sz="1600"/>
            </a:lvl6pPr>
            <a:lvl7pPr marL="2742926" indent="0" algn="ctr">
              <a:buNone/>
              <a:defRPr sz="1600"/>
            </a:lvl7pPr>
            <a:lvl8pPr marL="3200080" indent="0" algn="ctr">
              <a:buNone/>
              <a:defRPr sz="1600"/>
            </a:lvl8pPr>
            <a:lvl9pPr marL="3657235" indent="0" algn="ctr">
              <a:buNone/>
              <a:defRPr sz="1600"/>
            </a:lvl9pPr>
          </a:lstStyle>
          <a:p>
            <a:r>
              <a:rPr lang="nl-NL"/>
              <a:t>Klikken om de ondertitelstijl van het model te bewerken</a:t>
            </a:r>
            <a:endParaRPr lang="en-GB"/>
          </a:p>
        </p:txBody>
      </p:sp>
      <p:sp>
        <p:nvSpPr>
          <p:cNvPr id="4" name="Tijdelijke aanduiding voor datum 3">
            <a:extLst>
              <a:ext uri="{FF2B5EF4-FFF2-40B4-BE49-F238E27FC236}">
                <a16:creationId xmlns:a16="http://schemas.microsoft.com/office/drawing/2014/main" id="{2C2629AD-4C3E-42AA-B61A-6F45514B1BD8}"/>
              </a:ext>
            </a:extLst>
          </p:cNvPr>
          <p:cNvSpPr>
            <a:spLocks noGrp="1"/>
          </p:cNvSpPr>
          <p:nvPr>
            <p:ph type="dt" sz="half" idx="10"/>
          </p:nvPr>
        </p:nvSpPr>
        <p:spPr/>
        <p:txBody>
          <a:bodyPr/>
          <a:lstStyle/>
          <a:p>
            <a:fld id="{2EAEDFB8-2BC0-491A-9AC3-CA6A7EB1D5C1}" type="datetimeFigureOut">
              <a:rPr lang="en-GB" smtClean="0"/>
              <a:t>01/10/2021</a:t>
            </a:fld>
            <a:endParaRPr lang="en-GB"/>
          </a:p>
        </p:txBody>
      </p:sp>
      <p:sp>
        <p:nvSpPr>
          <p:cNvPr id="5" name="Tijdelijke aanduiding voor voettekst 4">
            <a:extLst>
              <a:ext uri="{FF2B5EF4-FFF2-40B4-BE49-F238E27FC236}">
                <a16:creationId xmlns:a16="http://schemas.microsoft.com/office/drawing/2014/main" id="{78B79669-FA51-4474-9215-D627F40F903F}"/>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957BAB0B-FCC1-401A-BA20-5E930B75E71F}"/>
              </a:ext>
            </a:extLst>
          </p:cNvPr>
          <p:cNvSpPr>
            <a:spLocks noGrp="1"/>
          </p:cNvSpPr>
          <p:nvPr>
            <p:ph type="sldNum" sz="quarter" idx="12"/>
          </p:nvPr>
        </p:nvSpPr>
        <p:spPr/>
        <p:txBody>
          <a:bodyPr/>
          <a:lstStyle/>
          <a:p>
            <a:fld id="{0F56E9DC-DEDA-4067-A359-009F136BBFAE}" type="slidenum">
              <a:rPr lang="en-GB" smtClean="0"/>
              <a:t>‹nr.›</a:t>
            </a:fld>
            <a:endParaRPr lang="en-GB"/>
          </a:p>
        </p:txBody>
      </p:sp>
    </p:spTree>
    <p:extLst>
      <p:ext uri="{BB962C8B-B14F-4D97-AF65-F5344CB8AC3E}">
        <p14:creationId xmlns:p14="http://schemas.microsoft.com/office/powerpoint/2010/main" val="3989632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31933B-8736-4780-86F3-C96BAAA1903D}"/>
              </a:ext>
            </a:extLst>
          </p:cNvPr>
          <p:cNvSpPr>
            <a:spLocks noGrp="1"/>
          </p:cNvSpPr>
          <p:nvPr>
            <p:ph type="title"/>
          </p:nvPr>
        </p:nvSpPr>
        <p:spPr/>
        <p:txBody>
          <a:body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id="{B650A2C5-74B4-41C5-8ED2-8BF975AACCC6}"/>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id="{0DF6F40A-7722-4556-870C-836FA380A137}"/>
              </a:ext>
            </a:extLst>
          </p:cNvPr>
          <p:cNvSpPr>
            <a:spLocks noGrp="1"/>
          </p:cNvSpPr>
          <p:nvPr>
            <p:ph type="dt" sz="half" idx="10"/>
          </p:nvPr>
        </p:nvSpPr>
        <p:spPr/>
        <p:txBody>
          <a:bodyPr/>
          <a:lstStyle/>
          <a:p>
            <a:fld id="{2EAEDFB8-2BC0-491A-9AC3-CA6A7EB1D5C1}" type="datetimeFigureOut">
              <a:rPr lang="en-GB" smtClean="0"/>
              <a:t>01/10/2021</a:t>
            </a:fld>
            <a:endParaRPr lang="en-GB"/>
          </a:p>
        </p:txBody>
      </p:sp>
      <p:sp>
        <p:nvSpPr>
          <p:cNvPr id="5" name="Tijdelijke aanduiding voor voettekst 4">
            <a:extLst>
              <a:ext uri="{FF2B5EF4-FFF2-40B4-BE49-F238E27FC236}">
                <a16:creationId xmlns:a16="http://schemas.microsoft.com/office/drawing/2014/main" id="{8A5B1856-48CA-4A2D-8D63-20CAB87943D3}"/>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7E005E1D-C79F-4945-910E-B9C2BEAE2910}"/>
              </a:ext>
            </a:extLst>
          </p:cNvPr>
          <p:cNvSpPr>
            <a:spLocks noGrp="1"/>
          </p:cNvSpPr>
          <p:nvPr>
            <p:ph type="sldNum" sz="quarter" idx="12"/>
          </p:nvPr>
        </p:nvSpPr>
        <p:spPr/>
        <p:txBody>
          <a:bodyPr/>
          <a:lstStyle/>
          <a:p>
            <a:fld id="{0F56E9DC-DEDA-4067-A359-009F136BBFAE}" type="slidenum">
              <a:rPr lang="en-GB" smtClean="0"/>
              <a:t>‹nr.›</a:t>
            </a:fld>
            <a:endParaRPr lang="en-GB"/>
          </a:p>
        </p:txBody>
      </p:sp>
    </p:spTree>
    <p:extLst>
      <p:ext uri="{BB962C8B-B14F-4D97-AF65-F5344CB8AC3E}">
        <p14:creationId xmlns:p14="http://schemas.microsoft.com/office/powerpoint/2010/main" val="26513280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66A802-D3E5-47B9-9458-FAA289A4FFCA}"/>
              </a:ext>
            </a:extLst>
          </p:cNvPr>
          <p:cNvSpPr>
            <a:spLocks noGrp="1"/>
          </p:cNvSpPr>
          <p:nvPr>
            <p:ph type="title"/>
          </p:nvPr>
        </p:nvSpPr>
        <p:spPr>
          <a:xfrm>
            <a:off x="831851" y="1709744"/>
            <a:ext cx="10515600" cy="2852737"/>
          </a:xfrm>
        </p:spPr>
        <p:txBody>
          <a:bodyPr anchor="b"/>
          <a:lstStyle>
            <a:lvl1pPr>
              <a:defRPr sz="6000"/>
            </a:lvl1pPr>
          </a:lstStyle>
          <a:p>
            <a:r>
              <a:rPr lang="nl-NL"/>
              <a:t>Klik om stijl te bewerken</a:t>
            </a:r>
            <a:endParaRPr lang="en-GB"/>
          </a:p>
        </p:txBody>
      </p:sp>
      <p:sp>
        <p:nvSpPr>
          <p:cNvPr id="3" name="Tijdelijke aanduiding voor tekst 2">
            <a:extLst>
              <a:ext uri="{FF2B5EF4-FFF2-40B4-BE49-F238E27FC236}">
                <a16:creationId xmlns:a16="http://schemas.microsoft.com/office/drawing/2014/main" id="{FB38DE28-4C56-4528-97F4-10088D8AB798}"/>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55" indent="0">
              <a:buNone/>
              <a:defRPr sz="2000">
                <a:solidFill>
                  <a:schemeClr val="tx1">
                    <a:tint val="75000"/>
                  </a:schemeClr>
                </a:solidFill>
              </a:defRPr>
            </a:lvl2pPr>
            <a:lvl3pPr marL="914309" indent="0">
              <a:buNone/>
              <a:defRPr sz="1900">
                <a:solidFill>
                  <a:schemeClr val="tx1">
                    <a:tint val="75000"/>
                  </a:schemeClr>
                </a:solidFill>
              </a:defRPr>
            </a:lvl3pPr>
            <a:lvl4pPr marL="1371464" indent="0">
              <a:buNone/>
              <a:defRPr sz="1600">
                <a:solidFill>
                  <a:schemeClr val="tx1">
                    <a:tint val="75000"/>
                  </a:schemeClr>
                </a:solidFill>
              </a:defRPr>
            </a:lvl4pPr>
            <a:lvl5pPr marL="1828618" indent="0">
              <a:buNone/>
              <a:defRPr sz="1600">
                <a:solidFill>
                  <a:schemeClr val="tx1">
                    <a:tint val="75000"/>
                  </a:schemeClr>
                </a:solidFill>
              </a:defRPr>
            </a:lvl5pPr>
            <a:lvl6pPr marL="2285774"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5"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FBA9AC94-58E9-4FF2-87C1-B009FB94C66F}"/>
              </a:ext>
            </a:extLst>
          </p:cNvPr>
          <p:cNvSpPr>
            <a:spLocks noGrp="1"/>
          </p:cNvSpPr>
          <p:nvPr>
            <p:ph type="dt" sz="half" idx="10"/>
          </p:nvPr>
        </p:nvSpPr>
        <p:spPr/>
        <p:txBody>
          <a:bodyPr/>
          <a:lstStyle/>
          <a:p>
            <a:fld id="{2EAEDFB8-2BC0-491A-9AC3-CA6A7EB1D5C1}" type="datetimeFigureOut">
              <a:rPr lang="en-GB" smtClean="0"/>
              <a:t>01/10/2021</a:t>
            </a:fld>
            <a:endParaRPr lang="en-GB"/>
          </a:p>
        </p:txBody>
      </p:sp>
      <p:sp>
        <p:nvSpPr>
          <p:cNvPr id="5" name="Tijdelijke aanduiding voor voettekst 4">
            <a:extLst>
              <a:ext uri="{FF2B5EF4-FFF2-40B4-BE49-F238E27FC236}">
                <a16:creationId xmlns:a16="http://schemas.microsoft.com/office/drawing/2014/main" id="{BCC7034F-3575-46CA-B5E8-FC3401819F09}"/>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370AE097-CA10-4A31-A76C-2BFD0F68B9F4}"/>
              </a:ext>
            </a:extLst>
          </p:cNvPr>
          <p:cNvSpPr>
            <a:spLocks noGrp="1"/>
          </p:cNvSpPr>
          <p:nvPr>
            <p:ph type="sldNum" sz="quarter" idx="12"/>
          </p:nvPr>
        </p:nvSpPr>
        <p:spPr/>
        <p:txBody>
          <a:bodyPr/>
          <a:lstStyle/>
          <a:p>
            <a:fld id="{0F56E9DC-DEDA-4067-A359-009F136BBFAE}" type="slidenum">
              <a:rPr lang="en-GB" smtClean="0"/>
              <a:t>‹nr.›</a:t>
            </a:fld>
            <a:endParaRPr lang="en-GB"/>
          </a:p>
        </p:txBody>
      </p:sp>
    </p:spTree>
    <p:extLst>
      <p:ext uri="{BB962C8B-B14F-4D97-AF65-F5344CB8AC3E}">
        <p14:creationId xmlns:p14="http://schemas.microsoft.com/office/powerpoint/2010/main" val="9328149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237A77-E3E5-46E5-BB1F-83FE69E2428D}"/>
              </a:ext>
            </a:extLst>
          </p:cNvPr>
          <p:cNvSpPr>
            <a:spLocks noGrp="1"/>
          </p:cNvSpPr>
          <p:nvPr>
            <p:ph type="title"/>
          </p:nvPr>
        </p:nvSpPr>
        <p:spPr/>
        <p:txBody>
          <a:body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id="{8C6EBCC9-52E5-4F57-85D9-E3320AC912E1}"/>
              </a:ext>
            </a:extLst>
          </p:cNvPr>
          <p:cNvSpPr>
            <a:spLocks noGrp="1"/>
          </p:cNvSpPr>
          <p:nvPr>
            <p:ph sz="half" idx="1"/>
          </p:nvPr>
        </p:nvSpPr>
        <p:spPr>
          <a:xfrm>
            <a:off x="838200" y="1825625"/>
            <a:ext cx="5181600" cy="4351339"/>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inhoud 3">
            <a:extLst>
              <a:ext uri="{FF2B5EF4-FFF2-40B4-BE49-F238E27FC236}">
                <a16:creationId xmlns:a16="http://schemas.microsoft.com/office/drawing/2014/main" id="{1CBF5C16-FD75-4D85-8C8B-F3B0D385087F}"/>
              </a:ext>
            </a:extLst>
          </p:cNvPr>
          <p:cNvSpPr>
            <a:spLocks noGrp="1"/>
          </p:cNvSpPr>
          <p:nvPr>
            <p:ph sz="half" idx="2"/>
          </p:nvPr>
        </p:nvSpPr>
        <p:spPr>
          <a:xfrm>
            <a:off x="6172200" y="1825625"/>
            <a:ext cx="5181600" cy="4351339"/>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5" name="Tijdelijke aanduiding voor datum 4">
            <a:extLst>
              <a:ext uri="{FF2B5EF4-FFF2-40B4-BE49-F238E27FC236}">
                <a16:creationId xmlns:a16="http://schemas.microsoft.com/office/drawing/2014/main" id="{3BB345FA-A82D-4A6C-8361-144264F5C634}"/>
              </a:ext>
            </a:extLst>
          </p:cNvPr>
          <p:cNvSpPr>
            <a:spLocks noGrp="1"/>
          </p:cNvSpPr>
          <p:nvPr>
            <p:ph type="dt" sz="half" idx="10"/>
          </p:nvPr>
        </p:nvSpPr>
        <p:spPr/>
        <p:txBody>
          <a:bodyPr/>
          <a:lstStyle/>
          <a:p>
            <a:fld id="{2EAEDFB8-2BC0-491A-9AC3-CA6A7EB1D5C1}" type="datetimeFigureOut">
              <a:rPr lang="en-GB" smtClean="0"/>
              <a:t>01/10/2021</a:t>
            </a:fld>
            <a:endParaRPr lang="en-GB"/>
          </a:p>
        </p:txBody>
      </p:sp>
      <p:sp>
        <p:nvSpPr>
          <p:cNvPr id="6" name="Tijdelijke aanduiding voor voettekst 5">
            <a:extLst>
              <a:ext uri="{FF2B5EF4-FFF2-40B4-BE49-F238E27FC236}">
                <a16:creationId xmlns:a16="http://schemas.microsoft.com/office/drawing/2014/main" id="{1C61CD30-0B4C-4FA7-811B-02C3DF05DF35}"/>
              </a:ext>
            </a:extLst>
          </p:cNvPr>
          <p:cNvSpPr>
            <a:spLocks noGrp="1"/>
          </p:cNvSpPr>
          <p:nvPr>
            <p:ph type="ftr" sz="quarter" idx="11"/>
          </p:nvPr>
        </p:nvSpPr>
        <p:spPr/>
        <p:txBody>
          <a:bodyPr/>
          <a:lstStyle/>
          <a:p>
            <a:endParaRPr lang="en-GB"/>
          </a:p>
        </p:txBody>
      </p:sp>
      <p:sp>
        <p:nvSpPr>
          <p:cNvPr id="7" name="Tijdelijke aanduiding voor dianummer 6">
            <a:extLst>
              <a:ext uri="{FF2B5EF4-FFF2-40B4-BE49-F238E27FC236}">
                <a16:creationId xmlns:a16="http://schemas.microsoft.com/office/drawing/2014/main" id="{B8721196-1B1F-4338-A540-22863A1A68FF}"/>
              </a:ext>
            </a:extLst>
          </p:cNvPr>
          <p:cNvSpPr>
            <a:spLocks noGrp="1"/>
          </p:cNvSpPr>
          <p:nvPr>
            <p:ph type="sldNum" sz="quarter" idx="12"/>
          </p:nvPr>
        </p:nvSpPr>
        <p:spPr/>
        <p:txBody>
          <a:bodyPr/>
          <a:lstStyle/>
          <a:p>
            <a:fld id="{0F56E9DC-DEDA-4067-A359-009F136BBFAE}" type="slidenum">
              <a:rPr lang="en-GB" smtClean="0"/>
              <a:t>‹nr.›</a:t>
            </a:fld>
            <a:endParaRPr lang="en-GB"/>
          </a:p>
        </p:txBody>
      </p:sp>
    </p:spTree>
    <p:extLst>
      <p:ext uri="{BB962C8B-B14F-4D97-AF65-F5344CB8AC3E}">
        <p14:creationId xmlns:p14="http://schemas.microsoft.com/office/powerpoint/2010/main" val="14407819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38408E-0614-4E4E-A712-6F14F03B1ECF}"/>
              </a:ext>
            </a:extLst>
          </p:cNvPr>
          <p:cNvSpPr>
            <a:spLocks noGrp="1"/>
          </p:cNvSpPr>
          <p:nvPr>
            <p:ph type="title"/>
          </p:nvPr>
        </p:nvSpPr>
        <p:spPr>
          <a:xfrm>
            <a:off x="839788" y="365125"/>
            <a:ext cx="10515600" cy="1325563"/>
          </a:xfrm>
        </p:spPr>
        <p:txBody>
          <a:bodyPr/>
          <a:lstStyle/>
          <a:p>
            <a:r>
              <a:rPr lang="nl-NL"/>
              <a:t>Klik om stijl te bewerken</a:t>
            </a:r>
            <a:endParaRPr lang="en-GB"/>
          </a:p>
        </p:txBody>
      </p:sp>
      <p:sp>
        <p:nvSpPr>
          <p:cNvPr id="3" name="Tijdelijke aanduiding voor tekst 2">
            <a:extLst>
              <a:ext uri="{FF2B5EF4-FFF2-40B4-BE49-F238E27FC236}">
                <a16:creationId xmlns:a16="http://schemas.microsoft.com/office/drawing/2014/main" id="{91B1A550-68E7-48D4-9B87-2475D715D536}"/>
              </a:ext>
            </a:extLst>
          </p:cNvPr>
          <p:cNvSpPr>
            <a:spLocks noGrp="1"/>
          </p:cNvSpPr>
          <p:nvPr>
            <p:ph type="body" idx="1"/>
          </p:nvPr>
        </p:nvSpPr>
        <p:spPr>
          <a:xfrm>
            <a:off x="839789" y="1681163"/>
            <a:ext cx="5157787" cy="823912"/>
          </a:xfrm>
        </p:spPr>
        <p:txBody>
          <a:bodyPr anchor="b"/>
          <a:lstStyle>
            <a:lvl1pPr marL="0" indent="0">
              <a:buNone/>
              <a:defRPr sz="2400" b="1"/>
            </a:lvl1pPr>
            <a:lvl2pPr marL="457155" indent="0">
              <a:buNone/>
              <a:defRPr sz="2000" b="1"/>
            </a:lvl2pPr>
            <a:lvl3pPr marL="914309" indent="0">
              <a:buNone/>
              <a:defRPr sz="1900" b="1"/>
            </a:lvl3pPr>
            <a:lvl4pPr marL="1371464" indent="0">
              <a:buNone/>
              <a:defRPr sz="1600" b="1"/>
            </a:lvl4pPr>
            <a:lvl5pPr marL="1828618" indent="0">
              <a:buNone/>
              <a:defRPr sz="1600" b="1"/>
            </a:lvl5pPr>
            <a:lvl6pPr marL="2285774" indent="0">
              <a:buNone/>
              <a:defRPr sz="1600" b="1"/>
            </a:lvl6pPr>
            <a:lvl7pPr marL="2742926" indent="0">
              <a:buNone/>
              <a:defRPr sz="1600" b="1"/>
            </a:lvl7pPr>
            <a:lvl8pPr marL="3200080" indent="0">
              <a:buNone/>
              <a:defRPr sz="1600" b="1"/>
            </a:lvl8pPr>
            <a:lvl9pPr marL="3657235"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9E743C61-6EEF-40E2-8D1B-D54DCF1C7D67}"/>
              </a:ext>
            </a:extLst>
          </p:cNvPr>
          <p:cNvSpPr>
            <a:spLocks noGrp="1"/>
          </p:cNvSpPr>
          <p:nvPr>
            <p:ph sz="half" idx="2"/>
          </p:nvPr>
        </p:nvSpPr>
        <p:spPr>
          <a:xfrm>
            <a:off x="839789"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5" name="Tijdelijke aanduiding voor tekst 4">
            <a:extLst>
              <a:ext uri="{FF2B5EF4-FFF2-40B4-BE49-F238E27FC236}">
                <a16:creationId xmlns:a16="http://schemas.microsoft.com/office/drawing/2014/main" id="{793C5EB9-EBB1-4928-98B6-C854BFA9EDB3}"/>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155" indent="0">
              <a:buNone/>
              <a:defRPr sz="2000" b="1"/>
            </a:lvl2pPr>
            <a:lvl3pPr marL="914309" indent="0">
              <a:buNone/>
              <a:defRPr sz="1900" b="1"/>
            </a:lvl3pPr>
            <a:lvl4pPr marL="1371464" indent="0">
              <a:buNone/>
              <a:defRPr sz="1600" b="1"/>
            </a:lvl4pPr>
            <a:lvl5pPr marL="1828618" indent="0">
              <a:buNone/>
              <a:defRPr sz="1600" b="1"/>
            </a:lvl5pPr>
            <a:lvl6pPr marL="2285774" indent="0">
              <a:buNone/>
              <a:defRPr sz="1600" b="1"/>
            </a:lvl6pPr>
            <a:lvl7pPr marL="2742926" indent="0">
              <a:buNone/>
              <a:defRPr sz="1600" b="1"/>
            </a:lvl7pPr>
            <a:lvl8pPr marL="3200080" indent="0">
              <a:buNone/>
              <a:defRPr sz="1600" b="1"/>
            </a:lvl8pPr>
            <a:lvl9pPr marL="3657235"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377C3931-32DC-416B-9145-326F6D3905FE}"/>
              </a:ext>
            </a:extLst>
          </p:cNvPr>
          <p:cNvSpPr>
            <a:spLocks noGrp="1"/>
          </p:cNvSpPr>
          <p:nvPr>
            <p:ph sz="quarter" idx="4"/>
          </p:nvPr>
        </p:nvSpPr>
        <p:spPr>
          <a:xfrm>
            <a:off x="6172203"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7" name="Tijdelijke aanduiding voor datum 6">
            <a:extLst>
              <a:ext uri="{FF2B5EF4-FFF2-40B4-BE49-F238E27FC236}">
                <a16:creationId xmlns:a16="http://schemas.microsoft.com/office/drawing/2014/main" id="{EED5E1B7-A77C-4542-97F1-71B69E82AC86}"/>
              </a:ext>
            </a:extLst>
          </p:cNvPr>
          <p:cNvSpPr>
            <a:spLocks noGrp="1"/>
          </p:cNvSpPr>
          <p:nvPr>
            <p:ph type="dt" sz="half" idx="10"/>
          </p:nvPr>
        </p:nvSpPr>
        <p:spPr/>
        <p:txBody>
          <a:bodyPr/>
          <a:lstStyle/>
          <a:p>
            <a:fld id="{2EAEDFB8-2BC0-491A-9AC3-CA6A7EB1D5C1}" type="datetimeFigureOut">
              <a:rPr lang="en-GB" smtClean="0"/>
              <a:t>01/10/2021</a:t>
            </a:fld>
            <a:endParaRPr lang="en-GB"/>
          </a:p>
        </p:txBody>
      </p:sp>
      <p:sp>
        <p:nvSpPr>
          <p:cNvPr id="8" name="Tijdelijke aanduiding voor voettekst 7">
            <a:extLst>
              <a:ext uri="{FF2B5EF4-FFF2-40B4-BE49-F238E27FC236}">
                <a16:creationId xmlns:a16="http://schemas.microsoft.com/office/drawing/2014/main" id="{FA5EE321-8CA2-4CA5-A160-C97D7CCF221F}"/>
              </a:ext>
            </a:extLst>
          </p:cNvPr>
          <p:cNvSpPr>
            <a:spLocks noGrp="1"/>
          </p:cNvSpPr>
          <p:nvPr>
            <p:ph type="ftr" sz="quarter" idx="11"/>
          </p:nvPr>
        </p:nvSpPr>
        <p:spPr/>
        <p:txBody>
          <a:bodyPr/>
          <a:lstStyle/>
          <a:p>
            <a:endParaRPr lang="en-GB"/>
          </a:p>
        </p:txBody>
      </p:sp>
      <p:sp>
        <p:nvSpPr>
          <p:cNvPr id="9" name="Tijdelijke aanduiding voor dianummer 8">
            <a:extLst>
              <a:ext uri="{FF2B5EF4-FFF2-40B4-BE49-F238E27FC236}">
                <a16:creationId xmlns:a16="http://schemas.microsoft.com/office/drawing/2014/main" id="{8C66933D-C253-45B3-BFB8-BC9BED3826F0}"/>
              </a:ext>
            </a:extLst>
          </p:cNvPr>
          <p:cNvSpPr>
            <a:spLocks noGrp="1"/>
          </p:cNvSpPr>
          <p:nvPr>
            <p:ph type="sldNum" sz="quarter" idx="12"/>
          </p:nvPr>
        </p:nvSpPr>
        <p:spPr/>
        <p:txBody>
          <a:bodyPr/>
          <a:lstStyle/>
          <a:p>
            <a:fld id="{0F56E9DC-DEDA-4067-A359-009F136BBFAE}" type="slidenum">
              <a:rPr lang="en-GB" smtClean="0"/>
              <a:t>‹nr.›</a:t>
            </a:fld>
            <a:endParaRPr lang="en-GB"/>
          </a:p>
        </p:txBody>
      </p:sp>
    </p:spTree>
    <p:extLst>
      <p:ext uri="{BB962C8B-B14F-4D97-AF65-F5344CB8AC3E}">
        <p14:creationId xmlns:p14="http://schemas.microsoft.com/office/powerpoint/2010/main" val="16999631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573B95-FC07-409A-9742-E9F8329EFA66}"/>
              </a:ext>
            </a:extLst>
          </p:cNvPr>
          <p:cNvSpPr>
            <a:spLocks noGrp="1"/>
          </p:cNvSpPr>
          <p:nvPr>
            <p:ph type="title"/>
          </p:nvPr>
        </p:nvSpPr>
        <p:spPr/>
        <p:txBody>
          <a:bodyPr/>
          <a:lstStyle/>
          <a:p>
            <a:r>
              <a:rPr lang="nl-NL"/>
              <a:t>Klik om stijl te bewerken</a:t>
            </a:r>
            <a:endParaRPr lang="en-GB"/>
          </a:p>
        </p:txBody>
      </p:sp>
      <p:sp>
        <p:nvSpPr>
          <p:cNvPr id="3" name="Tijdelijke aanduiding voor datum 2">
            <a:extLst>
              <a:ext uri="{FF2B5EF4-FFF2-40B4-BE49-F238E27FC236}">
                <a16:creationId xmlns:a16="http://schemas.microsoft.com/office/drawing/2014/main" id="{5AF1EC47-4B95-4485-9EA5-107FCD68B8B5}"/>
              </a:ext>
            </a:extLst>
          </p:cNvPr>
          <p:cNvSpPr>
            <a:spLocks noGrp="1"/>
          </p:cNvSpPr>
          <p:nvPr>
            <p:ph type="dt" sz="half" idx="10"/>
          </p:nvPr>
        </p:nvSpPr>
        <p:spPr/>
        <p:txBody>
          <a:bodyPr/>
          <a:lstStyle/>
          <a:p>
            <a:fld id="{2EAEDFB8-2BC0-491A-9AC3-CA6A7EB1D5C1}" type="datetimeFigureOut">
              <a:rPr lang="en-GB" smtClean="0"/>
              <a:t>01/10/2021</a:t>
            </a:fld>
            <a:endParaRPr lang="en-GB"/>
          </a:p>
        </p:txBody>
      </p:sp>
      <p:sp>
        <p:nvSpPr>
          <p:cNvPr id="4" name="Tijdelijke aanduiding voor voettekst 3">
            <a:extLst>
              <a:ext uri="{FF2B5EF4-FFF2-40B4-BE49-F238E27FC236}">
                <a16:creationId xmlns:a16="http://schemas.microsoft.com/office/drawing/2014/main" id="{F68B9C04-A82B-40A9-8E38-BBB3DA60F580}"/>
              </a:ext>
            </a:extLst>
          </p:cNvPr>
          <p:cNvSpPr>
            <a:spLocks noGrp="1"/>
          </p:cNvSpPr>
          <p:nvPr>
            <p:ph type="ftr" sz="quarter" idx="11"/>
          </p:nvPr>
        </p:nvSpPr>
        <p:spPr/>
        <p:txBody>
          <a:bodyPr/>
          <a:lstStyle/>
          <a:p>
            <a:endParaRPr lang="en-GB"/>
          </a:p>
        </p:txBody>
      </p:sp>
      <p:sp>
        <p:nvSpPr>
          <p:cNvPr id="5" name="Tijdelijke aanduiding voor dianummer 4">
            <a:extLst>
              <a:ext uri="{FF2B5EF4-FFF2-40B4-BE49-F238E27FC236}">
                <a16:creationId xmlns:a16="http://schemas.microsoft.com/office/drawing/2014/main" id="{CEC479F9-6724-4FF6-A665-5A03FC7E8349}"/>
              </a:ext>
            </a:extLst>
          </p:cNvPr>
          <p:cNvSpPr>
            <a:spLocks noGrp="1"/>
          </p:cNvSpPr>
          <p:nvPr>
            <p:ph type="sldNum" sz="quarter" idx="12"/>
          </p:nvPr>
        </p:nvSpPr>
        <p:spPr/>
        <p:txBody>
          <a:bodyPr/>
          <a:lstStyle/>
          <a:p>
            <a:fld id="{0F56E9DC-DEDA-4067-A359-009F136BBFAE}" type="slidenum">
              <a:rPr lang="en-GB" smtClean="0"/>
              <a:t>‹nr.›</a:t>
            </a:fld>
            <a:endParaRPr lang="en-GB"/>
          </a:p>
        </p:txBody>
      </p:sp>
    </p:spTree>
    <p:extLst>
      <p:ext uri="{BB962C8B-B14F-4D97-AF65-F5344CB8AC3E}">
        <p14:creationId xmlns:p14="http://schemas.microsoft.com/office/powerpoint/2010/main" val="23006092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BEE2950F-DECC-4747-AD4B-E4ABA9B9CA45}"/>
              </a:ext>
            </a:extLst>
          </p:cNvPr>
          <p:cNvSpPr>
            <a:spLocks noGrp="1"/>
          </p:cNvSpPr>
          <p:nvPr>
            <p:ph type="dt" sz="half" idx="10"/>
          </p:nvPr>
        </p:nvSpPr>
        <p:spPr/>
        <p:txBody>
          <a:bodyPr/>
          <a:lstStyle/>
          <a:p>
            <a:fld id="{2EAEDFB8-2BC0-491A-9AC3-CA6A7EB1D5C1}" type="datetimeFigureOut">
              <a:rPr lang="en-GB" smtClean="0"/>
              <a:t>01/10/2021</a:t>
            </a:fld>
            <a:endParaRPr lang="en-GB"/>
          </a:p>
        </p:txBody>
      </p:sp>
      <p:sp>
        <p:nvSpPr>
          <p:cNvPr id="3" name="Tijdelijke aanduiding voor voettekst 2">
            <a:extLst>
              <a:ext uri="{FF2B5EF4-FFF2-40B4-BE49-F238E27FC236}">
                <a16:creationId xmlns:a16="http://schemas.microsoft.com/office/drawing/2014/main" id="{8A3D24F3-F71E-4268-B4A1-E7C45B5A31B3}"/>
              </a:ext>
            </a:extLst>
          </p:cNvPr>
          <p:cNvSpPr>
            <a:spLocks noGrp="1"/>
          </p:cNvSpPr>
          <p:nvPr>
            <p:ph type="ftr" sz="quarter" idx="11"/>
          </p:nvPr>
        </p:nvSpPr>
        <p:spPr/>
        <p:txBody>
          <a:bodyPr/>
          <a:lstStyle/>
          <a:p>
            <a:endParaRPr lang="en-GB"/>
          </a:p>
        </p:txBody>
      </p:sp>
      <p:sp>
        <p:nvSpPr>
          <p:cNvPr id="4" name="Tijdelijke aanduiding voor dianummer 3">
            <a:extLst>
              <a:ext uri="{FF2B5EF4-FFF2-40B4-BE49-F238E27FC236}">
                <a16:creationId xmlns:a16="http://schemas.microsoft.com/office/drawing/2014/main" id="{4433D19D-FBF9-494E-AA92-CE782093B05A}"/>
              </a:ext>
            </a:extLst>
          </p:cNvPr>
          <p:cNvSpPr>
            <a:spLocks noGrp="1"/>
          </p:cNvSpPr>
          <p:nvPr>
            <p:ph type="sldNum" sz="quarter" idx="12"/>
          </p:nvPr>
        </p:nvSpPr>
        <p:spPr/>
        <p:txBody>
          <a:bodyPr/>
          <a:lstStyle/>
          <a:p>
            <a:fld id="{0F56E9DC-DEDA-4067-A359-009F136BBFAE}" type="slidenum">
              <a:rPr lang="en-GB" smtClean="0"/>
              <a:t>‹nr.›</a:t>
            </a:fld>
            <a:endParaRPr lang="en-GB"/>
          </a:p>
        </p:txBody>
      </p:sp>
    </p:spTree>
    <p:extLst>
      <p:ext uri="{BB962C8B-B14F-4D97-AF65-F5344CB8AC3E}">
        <p14:creationId xmlns:p14="http://schemas.microsoft.com/office/powerpoint/2010/main" val="10196789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B6040B-E1BA-4533-B6F7-B941BCDFB25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id="{D4123943-048A-46F9-A1E3-3E512F82FFC9}"/>
              </a:ext>
            </a:extLst>
          </p:cNvPr>
          <p:cNvSpPr>
            <a:spLocks noGrp="1"/>
          </p:cNvSpPr>
          <p:nvPr>
            <p:ph idx="1"/>
          </p:nvPr>
        </p:nvSpPr>
        <p:spPr>
          <a:xfrm>
            <a:off x="5183188" y="987430"/>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tekst 3">
            <a:extLst>
              <a:ext uri="{FF2B5EF4-FFF2-40B4-BE49-F238E27FC236}">
                <a16:creationId xmlns:a16="http://schemas.microsoft.com/office/drawing/2014/main" id="{3EA71FBE-148E-494F-AC86-E2DD1ACBD756}"/>
              </a:ext>
            </a:extLst>
          </p:cNvPr>
          <p:cNvSpPr>
            <a:spLocks noGrp="1"/>
          </p:cNvSpPr>
          <p:nvPr>
            <p:ph type="body" sz="half" idx="2"/>
          </p:nvPr>
        </p:nvSpPr>
        <p:spPr>
          <a:xfrm>
            <a:off x="839788" y="2057403"/>
            <a:ext cx="3932237" cy="3811588"/>
          </a:xfrm>
        </p:spPr>
        <p:txBody>
          <a:bodyPr/>
          <a:lstStyle>
            <a:lvl1pPr marL="0" indent="0">
              <a:buNone/>
              <a:defRPr sz="1600"/>
            </a:lvl1pPr>
            <a:lvl2pPr marL="457155" indent="0">
              <a:buNone/>
              <a:defRPr sz="1500"/>
            </a:lvl2pPr>
            <a:lvl3pPr marL="914309" indent="0">
              <a:buNone/>
              <a:defRPr sz="1200"/>
            </a:lvl3pPr>
            <a:lvl4pPr marL="1371464" indent="0">
              <a:buNone/>
              <a:defRPr sz="1100"/>
            </a:lvl4pPr>
            <a:lvl5pPr marL="1828618" indent="0">
              <a:buNone/>
              <a:defRPr sz="1100"/>
            </a:lvl5pPr>
            <a:lvl6pPr marL="2285774" indent="0">
              <a:buNone/>
              <a:defRPr sz="1100"/>
            </a:lvl6pPr>
            <a:lvl7pPr marL="2742926" indent="0">
              <a:buNone/>
              <a:defRPr sz="1100"/>
            </a:lvl7pPr>
            <a:lvl8pPr marL="3200080" indent="0">
              <a:buNone/>
              <a:defRPr sz="1100"/>
            </a:lvl8pPr>
            <a:lvl9pPr marL="3657235" indent="0">
              <a:buNone/>
              <a:defRPr sz="11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BE841D42-774B-4115-9E5C-83146EB4DECB}"/>
              </a:ext>
            </a:extLst>
          </p:cNvPr>
          <p:cNvSpPr>
            <a:spLocks noGrp="1"/>
          </p:cNvSpPr>
          <p:nvPr>
            <p:ph type="dt" sz="half" idx="10"/>
          </p:nvPr>
        </p:nvSpPr>
        <p:spPr/>
        <p:txBody>
          <a:bodyPr/>
          <a:lstStyle/>
          <a:p>
            <a:fld id="{2EAEDFB8-2BC0-491A-9AC3-CA6A7EB1D5C1}" type="datetimeFigureOut">
              <a:rPr lang="en-GB" smtClean="0"/>
              <a:t>01/10/2021</a:t>
            </a:fld>
            <a:endParaRPr lang="en-GB"/>
          </a:p>
        </p:txBody>
      </p:sp>
      <p:sp>
        <p:nvSpPr>
          <p:cNvPr id="6" name="Tijdelijke aanduiding voor voettekst 5">
            <a:extLst>
              <a:ext uri="{FF2B5EF4-FFF2-40B4-BE49-F238E27FC236}">
                <a16:creationId xmlns:a16="http://schemas.microsoft.com/office/drawing/2014/main" id="{C1556F78-F8C6-44FB-A5CF-8270E9A761C6}"/>
              </a:ext>
            </a:extLst>
          </p:cNvPr>
          <p:cNvSpPr>
            <a:spLocks noGrp="1"/>
          </p:cNvSpPr>
          <p:nvPr>
            <p:ph type="ftr" sz="quarter" idx="11"/>
          </p:nvPr>
        </p:nvSpPr>
        <p:spPr/>
        <p:txBody>
          <a:bodyPr/>
          <a:lstStyle/>
          <a:p>
            <a:endParaRPr lang="en-GB"/>
          </a:p>
        </p:txBody>
      </p:sp>
      <p:sp>
        <p:nvSpPr>
          <p:cNvPr id="7" name="Tijdelijke aanduiding voor dianummer 6">
            <a:extLst>
              <a:ext uri="{FF2B5EF4-FFF2-40B4-BE49-F238E27FC236}">
                <a16:creationId xmlns:a16="http://schemas.microsoft.com/office/drawing/2014/main" id="{93651371-4851-478B-909B-A5529FC6F08E}"/>
              </a:ext>
            </a:extLst>
          </p:cNvPr>
          <p:cNvSpPr>
            <a:spLocks noGrp="1"/>
          </p:cNvSpPr>
          <p:nvPr>
            <p:ph type="sldNum" sz="quarter" idx="12"/>
          </p:nvPr>
        </p:nvSpPr>
        <p:spPr/>
        <p:txBody>
          <a:bodyPr/>
          <a:lstStyle/>
          <a:p>
            <a:fld id="{0F56E9DC-DEDA-4067-A359-009F136BBFAE}" type="slidenum">
              <a:rPr lang="en-GB" smtClean="0"/>
              <a:t>‹nr.›</a:t>
            </a:fld>
            <a:endParaRPr lang="en-GB"/>
          </a:p>
        </p:txBody>
      </p:sp>
    </p:spTree>
    <p:extLst>
      <p:ext uri="{BB962C8B-B14F-4D97-AF65-F5344CB8AC3E}">
        <p14:creationId xmlns:p14="http://schemas.microsoft.com/office/powerpoint/2010/main" val="592880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a:noFill/>
          <a:ln>
            <a:noFill/>
          </a:ln>
        </p:spPr>
        <p:txBody>
          <a:bodyPr spcFirstLastPara="1" wrap="square" lIns="91450" tIns="91450" rIns="91450" bIns="91450" anchor="ctr" anchorCtr="0">
            <a:noAutofit/>
          </a:bodyPr>
          <a:lstStyle>
            <a:lvl1pPr marR="0" lvl="0" algn="ctr" rtl="0">
              <a:lnSpc>
                <a:spcPct val="100000"/>
              </a:lnSpc>
              <a:spcBef>
                <a:spcPts val="0"/>
              </a:spcBef>
              <a:spcAft>
                <a:spcPts val="0"/>
              </a:spcAft>
              <a:buClr>
                <a:schemeClr val="dk1"/>
              </a:buClr>
              <a:buSzPts val="3600"/>
              <a:buFont typeface="Arial"/>
              <a:buNone/>
              <a:defRPr sz="48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48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48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48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48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48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48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48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4800" b="0" i="0" u="none" strike="noStrike" cap="none">
                <a:solidFill>
                  <a:schemeClr val="dk1"/>
                </a:solidFill>
                <a:latin typeface="Arial"/>
                <a:ea typeface="Arial"/>
                <a:cs typeface="Arial"/>
                <a:sym typeface="Arial"/>
              </a:defRPr>
            </a:lvl9pPr>
          </a:lstStyle>
          <a:p>
            <a:endParaRPr/>
          </a:p>
        </p:txBody>
      </p:sp>
      <p:sp>
        <p:nvSpPr>
          <p:cNvPr id="15" name="Google Shape;15;p3"/>
          <p:cNvSpPr txBox="1">
            <a:spLocks noGrp="1"/>
          </p:cNvSpPr>
          <p:nvPr>
            <p:ph type="sldNum" idx="12"/>
          </p:nvPr>
        </p:nvSpPr>
        <p:spPr>
          <a:xfrm>
            <a:off x="11296611" y="6217623"/>
            <a:ext cx="731600" cy="524800"/>
          </a:xfrm>
          <a:prstGeom prst="rect">
            <a:avLst/>
          </a:prstGeom>
          <a:noFill/>
          <a:ln>
            <a:noFill/>
          </a:ln>
        </p:spPr>
        <p:txBody>
          <a:bodyPr spcFirstLastPara="1" wrap="square" lIns="91450" tIns="91450" rIns="91450" bIns="91450"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nl" smtClean="0"/>
              <a:pPr/>
              <a:t>‹nr.›</a:t>
            </a:fld>
            <a:endParaRPr lang="nl"/>
          </a:p>
        </p:txBody>
      </p:sp>
    </p:spTree>
    <p:extLst>
      <p:ext uri="{BB962C8B-B14F-4D97-AF65-F5344CB8AC3E}">
        <p14:creationId xmlns:p14="http://schemas.microsoft.com/office/powerpoint/2010/main" val="39290201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C2074D-7E39-46B4-A5F0-0FC4AFE565A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afbeelding 2">
            <a:extLst>
              <a:ext uri="{FF2B5EF4-FFF2-40B4-BE49-F238E27FC236}">
                <a16:creationId xmlns:a16="http://schemas.microsoft.com/office/drawing/2014/main" id="{D0ED707E-3B5A-4854-B956-984F3CE679A6}"/>
              </a:ext>
            </a:extLst>
          </p:cNvPr>
          <p:cNvSpPr>
            <a:spLocks noGrp="1"/>
          </p:cNvSpPr>
          <p:nvPr>
            <p:ph type="pic" idx="1"/>
          </p:nvPr>
        </p:nvSpPr>
        <p:spPr>
          <a:xfrm>
            <a:off x="5183188" y="987430"/>
            <a:ext cx="6172200" cy="4873625"/>
          </a:xfrm>
        </p:spPr>
        <p:txBody>
          <a:bodyPr/>
          <a:lstStyle>
            <a:lvl1pPr marL="0" indent="0">
              <a:buNone/>
              <a:defRPr sz="3200"/>
            </a:lvl1pPr>
            <a:lvl2pPr marL="457155" indent="0">
              <a:buNone/>
              <a:defRPr sz="2800"/>
            </a:lvl2pPr>
            <a:lvl3pPr marL="914309" indent="0">
              <a:buNone/>
              <a:defRPr sz="2400"/>
            </a:lvl3pPr>
            <a:lvl4pPr marL="1371464" indent="0">
              <a:buNone/>
              <a:defRPr sz="2000"/>
            </a:lvl4pPr>
            <a:lvl5pPr marL="1828618" indent="0">
              <a:buNone/>
              <a:defRPr sz="2000"/>
            </a:lvl5pPr>
            <a:lvl6pPr marL="2285774" indent="0">
              <a:buNone/>
              <a:defRPr sz="2000"/>
            </a:lvl6pPr>
            <a:lvl7pPr marL="2742926" indent="0">
              <a:buNone/>
              <a:defRPr sz="2000"/>
            </a:lvl7pPr>
            <a:lvl8pPr marL="3200080" indent="0">
              <a:buNone/>
              <a:defRPr sz="2000"/>
            </a:lvl8pPr>
            <a:lvl9pPr marL="3657235" indent="0">
              <a:buNone/>
              <a:defRPr sz="2000"/>
            </a:lvl9pPr>
          </a:lstStyle>
          <a:p>
            <a:endParaRPr lang="en-GB"/>
          </a:p>
        </p:txBody>
      </p:sp>
      <p:sp>
        <p:nvSpPr>
          <p:cNvPr id="4" name="Tijdelijke aanduiding voor tekst 3">
            <a:extLst>
              <a:ext uri="{FF2B5EF4-FFF2-40B4-BE49-F238E27FC236}">
                <a16:creationId xmlns:a16="http://schemas.microsoft.com/office/drawing/2014/main" id="{97582C47-10D2-4008-BDF4-4EC491F5517F}"/>
              </a:ext>
            </a:extLst>
          </p:cNvPr>
          <p:cNvSpPr>
            <a:spLocks noGrp="1"/>
          </p:cNvSpPr>
          <p:nvPr>
            <p:ph type="body" sz="half" idx="2"/>
          </p:nvPr>
        </p:nvSpPr>
        <p:spPr>
          <a:xfrm>
            <a:off x="839788" y="2057403"/>
            <a:ext cx="3932237" cy="3811588"/>
          </a:xfrm>
        </p:spPr>
        <p:txBody>
          <a:bodyPr/>
          <a:lstStyle>
            <a:lvl1pPr marL="0" indent="0">
              <a:buNone/>
              <a:defRPr sz="1600"/>
            </a:lvl1pPr>
            <a:lvl2pPr marL="457155" indent="0">
              <a:buNone/>
              <a:defRPr sz="1500"/>
            </a:lvl2pPr>
            <a:lvl3pPr marL="914309" indent="0">
              <a:buNone/>
              <a:defRPr sz="1200"/>
            </a:lvl3pPr>
            <a:lvl4pPr marL="1371464" indent="0">
              <a:buNone/>
              <a:defRPr sz="1100"/>
            </a:lvl4pPr>
            <a:lvl5pPr marL="1828618" indent="0">
              <a:buNone/>
              <a:defRPr sz="1100"/>
            </a:lvl5pPr>
            <a:lvl6pPr marL="2285774" indent="0">
              <a:buNone/>
              <a:defRPr sz="1100"/>
            </a:lvl6pPr>
            <a:lvl7pPr marL="2742926" indent="0">
              <a:buNone/>
              <a:defRPr sz="1100"/>
            </a:lvl7pPr>
            <a:lvl8pPr marL="3200080" indent="0">
              <a:buNone/>
              <a:defRPr sz="1100"/>
            </a:lvl8pPr>
            <a:lvl9pPr marL="3657235" indent="0">
              <a:buNone/>
              <a:defRPr sz="11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CD420723-C53C-4C7B-ACEE-73AA911264BC}"/>
              </a:ext>
            </a:extLst>
          </p:cNvPr>
          <p:cNvSpPr>
            <a:spLocks noGrp="1"/>
          </p:cNvSpPr>
          <p:nvPr>
            <p:ph type="dt" sz="half" idx="10"/>
          </p:nvPr>
        </p:nvSpPr>
        <p:spPr/>
        <p:txBody>
          <a:bodyPr/>
          <a:lstStyle/>
          <a:p>
            <a:fld id="{2EAEDFB8-2BC0-491A-9AC3-CA6A7EB1D5C1}" type="datetimeFigureOut">
              <a:rPr lang="en-GB" smtClean="0"/>
              <a:t>01/10/2021</a:t>
            </a:fld>
            <a:endParaRPr lang="en-GB"/>
          </a:p>
        </p:txBody>
      </p:sp>
      <p:sp>
        <p:nvSpPr>
          <p:cNvPr id="6" name="Tijdelijke aanduiding voor voettekst 5">
            <a:extLst>
              <a:ext uri="{FF2B5EF4-FFF2-40B4-BE49-F238E27FC236}">
                <a16:creationId xmlns:a16="http://schemas.microsoft.com/office/drawing/2014/main" id="{DD0C4708-B59D-4B22-A41D-0A064D4ED706}"/>
              </a:ext>
            </a:extLst>
          </p:cNvPr>
          <p:cNvSpPr>
            <a:spLocks noGrp="1"/>
          </p:cNvSpPr>
          <p:nvPr>
            <p:ph type="ftr" sz="quarter" idx="11"/>
          </p:nvPr>
        </p:nvSpPr>
        <p:spPr/>
        <p:txBody>
          <a:bodyPr/>
          <a:lstStyle/>
          <a:p>
            <a:endParaRPr lang="en-GB"/>
          </a:p>
        </p:txBody>
      </p:sp>
      <p:sp>
        <p:nvSpPr>
          <p:cNvPr id="7" name="Tijdelijke aanduiding voor dianummer 6">
            <a:extLst>
              <a:ext uri="{FF2B5EF4-FFF2-40B4-BE49-F238E27FC236}">
                <a16:creationId xmlns:a16="http://schemas.microsoft.com/office/drawing/2014/main" id="{D3736907-CB7C-47D0-B69D-E6EC9A7572D6}"/>
              </a:ext>
            </a:extLst>
          </p:cNvPr>
          <p:cNvSpPr>
            <a:spLocks noGrp="1"/>
          </p:cNvSpPr>
          <p:nvPr>
            <p:ph type="sldNum" sz="quarter" idx="12"/>
          </p:nvPr>
        </p:nvSpPr>
        <p:spPr/>
        <p:txBody>
          <a:bodyPr/>
          <a:lstStyle/>
          <a:p>
            <a:fld id="{0F56E9DC-DEDA-4067-A359-009F136BBFAE}" type="slidenum">
              <a:rPr lang="en-GB" smtClean="0"/>
              <a:t>‹nr.›</a:t>
            </a:fld>
            <a:endParaRPr lang="en-GB"/>
          </a:p>
        </p:txBody>
      </p:sp>
    </p:spTree>
    <p:extLst>
      <p:ext uri="{BB962C8B-B14F-4D97-AF65-F5344CB8AC3E}">
        <p14:creationId xmlns:p14="http://schemas.microsoft.com/office/powerpoint/2010/main" val="39210524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166787-40F9-42C7-8624-3327BDFE4AAB}"/>
              </a:ext>
            </a:extLst>
          </p:cNvPr>
          <p:cNvSpPr>
            <a:spLocks noGrp="1"/>
          </p:cNvSpPr>
          <p:nvPr>
            <p:ph type="title"/>
          </p:nvPr>
        </p:nvSpPr>
        <p:spPr/>
        <p:txBody>
          <a:bodyPr/>
          <a:lstStyle/>
          <a:p>
            <a:r>
              <a:rPr lang="nl-NL"/>
              <a:t>Klik om stijl te bewerken</a:t>
            </a:r>
            <a:endParaRPr lang="en-GB"/>
          </a:p>
        </p:txBody>
      </p:sp>
      <p:sp>
        <p:nvSpPr>
          <p:cNvPr id="3" name="Tijdelijke aanduiding voor verticale tekst 2">
            <a:extLst>
              <a:ext uri="{FF2B5EF4-FFF2-40B4-BE49-F238E27FC236}">
                <a16:creationId xmlns:a16="http://schemas.microsoft.com/office/drawing/2014/main" id="{50A06F2E-E01C-4257-9602-3F06E0F04FDC}"/>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id="{42CB17B8-3C66-4ABF-BC2E-CCD9EA95B4D3}"/>
              </a:ext>
            </a:extLst>
          </p:cNvPr>
          <p:cNvSpPr>
            <a:spLocks noGrp="1"/>
          </p:cNvSpPr>
          <p:nvPr>
            <p:ph type="dt" sz="half" idx="10"/>
          </p:nvPr>
        </p:nvSpPr>
        <p:spPr/>
        <p:txBody>
          <a:bodyPr/>
          <a:lstStyle/>
          <a:p>
            <a:fld id="{2EAEDFB8-2BC0-491A-9AC3-CA6A7EB1D5C1}" type="datetimeFigureOut">
              <a:rPr lang="en-GB" smtClean="0"/>
              <a:t>01/10/2021</a:t>
            </a:fld>
            <a:endParaRPr lang="en-GB"/>
          </a:p>
        </p:txBody>
      </p:sp>
      <p:sp>
        <p:nvSpPr>
          <p:cNvPr id="5" name="Tijdelijke aanduiding voor voettekst 4">
            <a:extLst>
              <a:ext uri="{FF2B5EF4-FFF2-40B4-BE49-F238E27FC236}">
                <a16:creationId xmlns:a16="http://schemas.microsoft.com/office/drawing/2014/main" id="{90C875CE-75C7-4119-90FB-8328B0D13EE2}"/>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DBD8B556-713E-4E5A-A651-BC641750872A}"/>
              </a:ext>
            </a:extLst>
          </p:cNvPr>
          <p:cNvSpPr>
            <a:spLocks noGrp="1"/>
          </p:cNvSpPr>
          <p:nvPr>
            <p:ph type="sldNum" sz="quarter" idx="12"/>
          </p:nvPr>
        </p:nvSpPr>
        <p:spPr/>
        <p:txBody>
          <a:bodyPr/>
          <a:lstStyle/>
          <a:p>
            <a:fld id="{0F56E9DC-DEDA-4067-A359-009F136BBFAE}" type="slidenum">
              <a:rPr lang="en-GB" smtClean="0"/>
              <a:t>‹nr.›</a:t>
            </a:fld>
            <a:endParaRPr lang="en-GB"/>
          </a:p>
        </p:txBody>
      </p:sp>
    </p:spTree>
    <p:extLst>
      <p:ext uri="{BB962C8B-B14F-4D97-AF65-F5344CB8AC3E}">
        <p14:creationId xmlns:p14="http://schemas.microsoft.com/office/powerpoint/2010/main" val="19892394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9D65CB6E-C03A-46F7-8CA6-567B1DA62F4E}"/>
              </a:ext>
            </a:extLst>
          </p:cNvPr>
          <p:cNvSpPr>
            <a:spLocks noGrp="1"/>
          </p:cNvSpPr>
          <p:nvPr>
            <p:ph type="title" orient="vert"/>
          </p:nvPr>
        </p:nvSpPr>
        <p:spPr>
          <a:xfrm>
            <a:off x="8724902" y="365130"/>
            <a:ext cx="2628900" cy="5811839"/>
          </a:xfrm>
        </p:spPr>
        <p:txBody>
          <a:bodyPr vert="eaVert"/>
          <a:lstStyle/>
          <a:p>
            <a:r>
              <a:rPr lang="nl-NL"/>
              <a:t>Klik om stijl te bewerken</a:t>
            </a:r>
            <a:endParaRPr lang="en-GB"/>
          </a:p>
        </p:txBody>
      </p:sp>
      <p:sp>
        <p:nvSpPr>
          <p:cNvPr id="3" name="Tijdelijke aanduiding voor verticale tekst 2">
            <a:extLst>
              <a:ext uri="{FF2B5EF4-FFF2-40B4-BE49-F238E27FC236}">
                <a16:creationId xmlns:a16="http://schemas.microsoft.com/office/drawing/2014/main" id="{2F046D3D-DB1D-40B8-8B26-6BBF4348467D}"/>
              </a:ext>
            </a:extLst>
          </p:cNvPr>
          <p:cNvSpPr>
            <a:spLocks noGrp="1"/>
          </p:cNvSpPr>
          <p:nvPr>
            <p:ph type="body" orient="vert" idx="1"/>
          </p:nvPr>
        </p:nvSpPr>
        <p:spPr>
          <a:xfrm>
            <a:off x="838203" y="365130"/>
            <a:ext cx="7734300" cy="5811839"/>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id="{472C34A4-CE83-4625-91B3-3394E342B7A1}"/>
              </a:ext>
            </a:extLst>
          </p:cNvPr>
          <p:cNvSpPr>
            <a:spLocks noGrp="1"/>
          </p:cNvSpPr>
          <p:nvPr>
            <p:ph type="dt" sz="half" idx="10"/>
          </p:nvPr>
        </p:nvSpPr>
        <p:spPr/>
        <p:txBody>
          <a:bodyPr/>
          <a:lstStyle/>
          <a:p>
            <a:fld id="{2EAEDFB8-2BC0-491A-9AC3-CA6A7EB1D5C1}" type="datetimeFigureOut">
              <a:rPr lang="en-GB" smtClean="0"/>
              <a:t>01/10/2021</a:t>
            </a:fld>
            <a:endParaRPr lang="en-GB"/>
          </a:p>
        </p:txBody>
      </p:sp>
      <p:sp>
        <p:nvSpPr>
          <p:cNvPr id="5" name="Tijdelijke aanduiding voor voettekst 4">
            <a:extLst>
              <a:ext uri="{FF2B5EF4-FFF2-40B4-BE49-F238E27FC236}">
                <a16:creationId xmlns:a16="http://schemas.microsoft.com/office/drawing/2014/main" id="{578FF163-1040-44C5-9998-0F4CA8A68796}"/>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E78D71F6-EF76-437A-A051-14E09AF5B503}"/>
              </a:ext>
            </a:extLst>
          </p:cNvPr>
          <p:cNvSpPr>
            <a:spLocks noGrp="1"/>
          </p:cNvSpPr>
          <p:nvPr>
            <p:ph type="sldNum" sz="quarter" idx="12"/>
          </p:nvPr>
        </p:nvSpPr>
        <p:spPr/>
        <p:txBody>
          <a:bodyPr/>
          <a:lstStyle/>
          <a:p>
            <a:fld id="{0F56E9DC-DEDA-4067-A359-009F136BBFAE}" type="slidenum">
              <a:rPr lang="en-GB" smtClean="0"/>
              <a:t>‹nr.›</a:t>
            </a:fld>
            <a:endParaRPr lang="en-GB"/>
          </a:p>
        </p:txBody>
      </p:sp>
    </p:spTree>
    <p:extLst>
      <p:ext uri="{BB962C8B-B14F-4D97-AF65-F5344CB8AC3E}">
        <p14:creationId xmlns:p14="http://schemas.microsoft.com/office/powerpoint/2010/main" val="26329904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D11B7-1C7D-468B-B2B8-E9EAFE41C5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NL"/>
          </a:p>
        </p:txBody>
      </p:sp>
      <p:sp>
        <p:nvSpPr>
          <p:cNvPr id="3" name="Subtitle 2">
            <a:extLst>
              <a:ext uri="{FF2B5EF4-FFF2-40B4-BE49-F238E27FC236}">
                <a16:creationId xmlns:a16="http://schemas.microsoft.com/office/drawing/2014/main" id="{19158C6F-B8B4-40DA-A316-FE1C5ED6C0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
        <p:nvSpPr>
          <p:cNvPr id="4" name="Date Placeholder 3">
            <a:extLst>
              <a:ext uri="{FF2B5EF4-FFF2-40B4-BE49-F238E27FC236}">
                <a16:creationId xmlns:a16="http://schemas.microsoft.com/office/drawing/2014/main" id="{8B18FBAF-0A10-4ED8-A657-9AD7A9415741}"/>
              </a:ext>
            </a:extLst>
          </p:cNvPr>
          <p:cNvSpPr>
            <a:spLocks noGrp="1"/>
          </p:cNvSpPr>
          <p:nvPr>
            <p:ph type="dt" sz="half" idx="10"/>
          </p:nvPr>
        </p:nvSpPr>
        <p:spPr/>
        <p:txBody>
          <a:bodyPr/>
          <a:lstStyle/>
          <a:p>
            <a:fld id="{FEADE2BD-4C59-4F6E-BDA9-DF49D93FBC67}" type="datetimeFigureOut">
              <a:rPr lang="nl-NL" smtClean="0"/>
              <a:t>1-10-2021</a:t>
            </a:fld>
            <a:endParaRPr lang="nl-NL"/>
          </a:p>
        </p:txBody>
      </p:sp>
      <p:sp>
        <p:nvSpPr>
          <p:cNvPr id="5" name="Footer Placeholder 4">
            <a:extLst>
              <a:ext uri="{FF2B5EF4-FFF2-40B4-BE49-F238E27FC236}">
                <a16:creationId xmlns:a16="http://schemas.microsoft.com/office/drawing/2014/main" id="{E4AD9A66-5BE3-4CE8-AEEB-B87997979F47}"/>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B1144E71-07CC-42C8-B753-E7C8D98C7481}"/>
              </a:ext>
            </a:extLst>
          </p:cNvPr>
          <p:cNvSpPr>
            <a:spLocks noGrp="1"/>
          </p:cNvSpPr>
          <p:nvPr>
            <p:ph type="sldNum" sz="quarter" idx="12"/>
          </p:nvPr>
        </p:nvSpPr>
        <p:spPr/>
        <p:txBody>
          <a:bodyPr/>
          <a:lstStyle/>
          <a:p>
            <a:fld id="{1566CC93-4F85-41B7-BFA2-175B23D0ADC3}" type="slidenum">
              <a:rPr lang="nl-NL" smtClean="0"/>
              <a:t>‹nr.›</a:t>
            </a:fld>
            <a:endParaRPr lang="nl-NL"/>
          </a:p>
        </p:txBody>
      </p:sp>
    </p:spTree>
    <p:extLst>
      <p:ext uri="{BB962C8B-B14F-4D97-AF65-F5344CB8AC3E}">
        <p14:creationId xmlns:p14="http://schemas.microsoft.com/office/powerpoint/2010/main" val="308017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595D6-BF30-411E-B6F7-069BBB8BF55E}"/>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9BE6C62D-BA81-44E5-8FA2-DD8A50B9B73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E16FAE86-57E2-4BD5-B83B-E371D685B9A7}"/>
              </a:ext>
            </a:extLst>
          </p:cNvPr>
          <p:cNvSpPr>
            <a:spLocks noGrp="1"/>
          </p:cNvSpPr>
          <p:nvPr>
            <p:ph type="dt" sz="half" idx="10"/>
          </p:nvPr>
        </p:nvSpPr>
        <p:spPr/>
        <p:txBody>
          <a:bodyPr/>
          <a:lstStyle/>
          <a:p>
            <a:fld id="{FEADE2BD-4C59-4F6E-BDA9-DF49D93FBC67}" type="datetimeFigureOut">
              <a:rPr lang="nl-NL" smtClean="0"/>
              <a:t>1-10-2021</a:t>
            </a:fld>
            <a:endParaRPr lang="nl-NL"/>
          </a:p>
        </p:txBody>
      </p:sp>
      <p:sp>
        <p:nvSpPr>
          <p:cNvPr id="5" name="Footer Placeholder 4">
            <a:extLst>
              <a:ext uri="{FF2B5EF4-FFF2-40B4-BE49-F238E27FC236}">
                <a16:creationId xmlns:a16="http://schemas.microsoft.com/office/drawing/2014/main" id="{F4F73AFB-79F7-463E-A906-0B98837B8DD4}"/>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E6EE4375-D6AD-47CE-BEC4-FB1C256F341F}"/>
              </a:ext>
            </a:extLst>
          </p:cNvPr>
          <p:cNvSpPr>
            <a:spLocks noGrp="1"/>
          </p:cNvSpPr>
          <p:nvPr>
            <p:ph type="sldNum" sz="quarter" idx="12"/>
          </p:nvPr>
        </p:nvSpPr>
        <p:spPr/>
        <p:txBody>
          <a:bodyPr/>
          <a:lstStyle/>
          <a:p>
            <a:fld id="{1566CC93-4F85-41B7-BFA2-175B23D0ADC3}" type="slidenum">
              <a:rPr lang="nl-NL" smtClean="0"/>
              <a:t>‹nr.›</a:t>
            </a:fld>
            <a:endParaRPr lang="nl-NL"/>
          </a:p>
        </p:txBody>
      </p:sp>
    </p:spTree>
    <p:extLst>
      <p:ext uri="{BB962C8B-B14F-4D97-AF65-F5344CB8AC3E}">
        <p14:creationId xmlns:p14="http://schemas.microsoft.com/office/powerpoint/2010/main" val="7241456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70945-03B5-4C10-93D4-067CFDA4F3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l-NL"/>
          </a:p>
        </p:txBody>
      </p:sp>
      <p:sp>
        <p:nvSpPr>
          <p:cNvPr id="3" name="Text Placeholder 2">
            <a:extLst>
              <a:ext uri="{FF2B5EF4-FFF2-40B4-BE49-F238E27FC236}">
                <a16:creationId xmlns:a16="http://schemas.microsoft.com/office/drawing/2014/main" id="{78F42C5D-C7BA-451D-A549-E509B1CA17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573DBC4-957C-4BD8-A6BB-72CEF3E4CFAB}"/>
              </a:ext>
            </a:extLst>
          </p:cNvPr>
          <p:cNvSpPr>
            <a:spLocks noGrp="1"/>
          </p:cNvSpPr>
          <p:nvPr>
            <p:ph type="dt" sz="half" idx="10"/>
          </p:nvPr>
        </p:nvSpPr>
        <p:spPr/>
        <p:txBody>
          <a:bodyPr/>
          <a:lstStyle/>
          <a:p>
            <a:fld id="{FEADE2BD-4C59-4F6E-BDA9-DF49D93FBC67}" type="datetimeFigureOut">
              <a:rPr lang="nl-NL" smtClean="0"/>
              <a:t>1-10-2021</a:t>
            </a:fld>
            <a:endParaRPr lang="nl-NL"/>
          </a:p>
        </p:txBody>
      </p:sp>
      <p:sp>
        <p:nvSpPr>
          <p:cNvPr id="5" name="Footer Placeholder 4">
            <a:extLst>
              <a:ext uri="{FF2B5EF4-FFF2-40B4-BE49-F238E27FC236}">
                <a16:creationId xmlns:a16="http://schemas.microsoft.com/office/drawing/2014/main" id="{5D029B03-C66E-4619-8BEF-F65566F68258}"/>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B3E64B4F-5898-43AF-9AEB-F89FB4994398}"/>
              </a:ext>
            </a:extLst>
          </p:cNvPr>
          <p:cNvSpPr>
            <a:spLocks noGrp="1"/>
          </p:cNvSpPr>
          <p:nvPr>
            <p:ph type="sldNum" sz="quarter" idx="12"/>
          </p:nvPr>
        </p:nvSpPr>
        <p:spPr/>
        <p:txBody>
          <a:bodyPr/>
          <a:lstStyle/>
          <a:p>
            <a:fld id="{1566CC93-4F85-41B7-BFA2-175B23D0ADC3}" type="slidenum">
              <a:rPr lang="nl-NL" smtClean="0"/>
              <a:t>‹nr.›</a:t>
            </a:fld>
            <a:endParaRPr lang="nl-NL"/>
          </a:p>
        </p:txBody>
      </p:sp>
    </p:spTree>
    <p:extLst>
      <p:ext uri="{BB962C8B-B14F-4D97-AF65-F5344CB8AC3E}">
        <p14:creationId xmlns:p14="http://schemas.microsoft.com/office/powerpoint/2010/main" val="2945604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84FC6-13E4-4A80-9722-482CCF677F2B}"/>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403FE3C2-4564-4261-A978-629135D9482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a:extLst>
              <a:ext uri="{FF2B5EF4-FFF2-40B4-BE49-F238E27FC236}">
                <a16:creationId xmlns:a16="http://schemas.microsoft.com/office/drawing/2014/main" id="{F38D3047-F7D6-46DE-9ED4-2CDD02044C8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a:extLst>
              <a:ext uri="{FF2B5EF4-FFF2-40B4-BE49-F238E27FC236}">
                <a16:creationId xmlns:a16="http://schemas.microsoft.com/office/drawing/2014/main" id="{184704CB-E428-461C-BDE6-AD91269AF5D0}"/>
              </a:ext>
            </a:extLst>
          </p:cNvPr>
          <p:cNvSpPr>
            <a:spLocks noGrp="1"/>
          </p:cNvSpPr>
          <p:nvPr>
            <p:ph type="dt" sz="half" idx="10"/>
          </p:nvPr>
        </p:nvSpPr>
        <p:spPr/>
        <p:txBody>
          <a:bodyPr/>
          <a:lstStyle/>
          <a:p>
            <a:fld id="{FEADE2BD-4C59-4F6E-BDA9-DF49D93FBC67}" type="datetimeFigureOut">
              <a:rPr lang="nl-NL" smtClean="0"/>
              <a:t>1-10-2021</a:t>
            </a:fld>
            <a:endParaRPr lang="nl-NL"/>
          </a:p>
        </p:txBody>
      </p:sp>
      <p:sp>
        <p:nvSpPr>
          <p:cNvPr id="6" name="Footer Placeholder 5">
            <a:extLst>
              <a:ext uri="{FF2B5EF4-FFF2-40B4-BE49-F238E27FC236}">
                <a16:creationId xmlns:a16="http://schemas.microsoft.com/office/drawing/2014/main" id="{9A86A515-BB3A-4EDC-8573-14653E0EA8D0}"/>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71082B4A-4656-4831-8614-C5F8EEEC8E87}"/>
              </a:ext>
            </a:extLst>
          </p:cNvPr>
          <p:cNvSpPr>
            <a:spLocks noGrp="1"/>
          </p:cNvSpPr>
          <p:nvPr>
            <p:ph type="sldNum" sz="quarter" idx="12"/>
          </p:nvPr>
        </p:nvSpPr>
        <p:spPr/>
        <p:txBody>
          <a:bodyPr/>
          <a:lstStyle/>
          <a:p>
            <a:fld id="{1566CC93-4F85-41B7-BFA2-175B23D0ADC3}" type="slidenum">
              <a:rPr lang="nl-NL" smtClean="0"/>
              <a:t>‹nr.›</a:t>
            </a:fld>
            <a:endParaRPr lang="nl-NL"/>
          </a:p>
        </p:txBody>
      </p:sp>
    </p:spTree>
    <p:extLst>
      <p:ext uri="{BB962C8B-B14F-4D97-AF65-F5344CB8AC3E}">
        <p14:creationId xmlns:p14="http://schemas.microsoft.com/office/powerpoint/2010/main" val="607937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99D06-43C4-4B79-B038-29A877A1EADD}"/>
              </a:ext>
            </a:extLst>
          </p:cNvPr>
          <p:cNvSpPr>
            <a:spLocks noGrp="1"/>
          </p:cNvSpPr>
          <p:nvPr>
            <p:ph type="title"/>
          </p:nvPr>
        </p:nvSpPr>
        <p:spPr>
          <a:xfrm>
            <a:off x="839788" y="365125"/>
            <a:ext cx="10515600" cy="1325563"/>
          </a:xfrm>
        </p:spPr>
        <p:txBody>
          <a:bodyPr/>
          <a:lstStyle/>
          <a:p>
            <a:r>
              <a:rPr lang="en-US"/>
              <a:t>Click to edit Master title style</a:t>
            </a:r>
            <a:endParaRPr lang="nl-NL"/>
          </a:p>
        </p:txBody>
      </p:sp>
      <p:sp>
        <p:nvSpPr>
          <p:cNvPr id="3" name="Text Placeholder 2">
            <a:extLst>
              <a:ext uri="{FF2B5EF4-FFF2-40B4-BE49-F238E27FC236}">
                <a16:creationId xmlns:a16="http://schemas.microsoft.com/office/drawing/2014/main" id="{E0A0D39F-24B8-4AD6-83B6-54006CB3ED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A189901-A6C9-4C0E-B635-AFF0AA3CD04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a:extLst>
              <a:ext uri="{FF2B5EF4-FFF2-40B4-BE49-F238E27FC236}">
                <a16:creationId xmlns:a16="http://schemas.microsoft.com/office/drawing/2014/main" id="{4758572F-E7FB-40E4-A237-B075810434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2F8FF46-1762-47CA-BD12-5B797D8CDFF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a:extLst>
              <a:ext uri="{FF2B5EF4-FFF2-40B4-BE49-F238E27FC236}">
                <a16:creationId xmlns:a16="http://schemas.microsoft.com/office/drawing/2014/main" id="{A3137F7C-F0EF-45F6-A5B6-8C5560DE788B}"/>
              </a:ext>
            </a:extLst>
          </p:cNvPr>
          <p:cNvSpPr>
            <a:spLocks noGrp="1"/>
          </p:cNvSpPr>
          <p:nvPr>
            <p:ph type="dt" sz="half" idx="10"/>
          </p:nvPr>
        </p:nvSpPr>
        <p:spPr/>
        <p:txBody>
          <a:bodyPr/>
          <a:lstStyle/>
          <a:p>
            <a:fld id="{FEADE2BD-4C59-4F6E-BDA9-DF49D93FBC67}" type="datetimeFigureOut">
              <a:rPr lang="nl-NL" smtClean="0"/>
              <a:t>1-10-2021</a:t>
            </a:fld>
            <a:endParaRPr lang="nl-NL"/>
          </a:p>
        </p:txBody>
      </p:sp>
      <p:sp>
        <p:nvSpPr>
          <p:cNvPr id="8" name="Footer Placeholder 7">
            <a:extLst>
              <a:ext uri="{FF2B5EF4-FFF2-40B4-BE49-F238E27FC236}">
                <a16:creationId xmlns:a16="http://schemas.microsoft.com/office/drawing/2014/main" id="{2F7B747E-7C4E-4DB1-B62E-5E07AE13159B}"/>
              </a:ext>
            </a:extLst>
          </p:cNvPr>
          <p:cNvSpPr>
            <a:spLocks noGrp="1"/>
          </p:cNvSpPr>
          <p:nvPr>
            <p:ph type="ftr" sz="quarter" idx="11"/>
          </p:nvPr>
        </p:nvSpPr>
        <p:spPr/>
        <p:txBody>
          <a:bodyPr/>
          <a:lstStyle/>
          <a:p>
            <a:endParaRPr lang="nl-NL"/>
          </a:p>
        </p:txBody>
      </p:sp>
      <p:sp>
        <p:nvSpPr>
          <p:cNvPr id="9" name="Slide Number Placeholder 8">
            <a:extLst>
              <a:ext uri="{FF2B5EF4-FFF2-40B4-BE49-F238E27FC236}">
                <a16:creationId xmlns:a16="http://schemas.microsoft.com/office/drawing/2014/main" id="{F7E1E862-287C-4F4D-B65D-3B3B5E0081D0}"/>
              </a:ext>
            </a:extLst>
          </p:cNvPr>
          <p:cNvSpPr>
            <a:spLocks noGrp="1"/>
          </p:cNvSpPr>
          <p:nvPr>
            <p:ph type="sldNum" sz="quarter" idx="12"/>
          </p:nvPr>
        </p:nvSpPr>
        <p:spPr/>
        <p:txBody>
          <a:bodyPr/>
          <a:lstStyle/>
          <a:p>
            <a:fld id="{1566CC93-4F85-41B7-BFA2-175B23D0ADC3}" type="slidenum">
              <a:rPr lang="nl-NL" smtClean="0"/>
              <a:t>‹nr.›</a:t>
            </a:fld>
            <a:endParaRPr lang="nl-NL"/>
          </a:p>
        </p:txBody>
      </p:sp>
    </p:spTree>
    <p:extLst>
      <p:ext uri="{BB962C8B-B14F-4D97-AF65-F5344CB8AC3E}">
        <p14:creationId xmlns:p14="http://schemas.microsoft.com/office/powerpoint/2010/main" val="21896211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5C1D1-C09C-4098-87D9-98169A054EEA}"/>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B1E81EB1-BBB4-41F7-B933-409376E3536C}"/>
              </a:ext>
            </a:extLst>
          </p:cNvPr>
          <p:cNvSpPr>
            <a:spLocks noGrp="1"/>
          </p:cNvSpPr>
          <p:nvPr>
            <p:ph type="dt" sz="half" idx="10"/>
          </p:nvPr>
        </p:nvSpPr>
        <p:spPr/>
        <p:txBody>
          <a:bodyPr/>
          <a:lstStyle/>
          <a:p>
            <a:fld id="{FEADE2BD-4C59-4F6E-BDA9-DF49D93FBC67}" type="datetimeFigureOut">
              <a:rPr lang="nl-NL" smtClean="0"/>
              <a:t>1-10-2021</a:t>
            </a:fld>
            <a:endParaRPr lang="nl-NL"/>
          </a:p>
        </p:txBody>
      </p:sp>
      <p:sp>
        <p:nvSpPr>
          <p:cNvPr id="4" name="Footer Placeholder 3">
            <a:extLst>
              <a:ext uri="{FF2B5EF4-FFF2-40B4-BE49-F238E27FC236}">
                <a16:creationId xmlns:a16="http://schemas.microsoft.com/office/drawing/2014/main" id="{C9D4F56C-BD81-48CD-95B9-F53EEFC0775B}"/>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FFA49265-F3B8-4AA2-AB66-A503AEB4B8F8}"/>
              </a:ext>
            </a:extLst>
          </p:cNvPr>
          <p:cNvSpPr>
            <a:spLocks noGrp="1"/>
          </p:cNvSpPr>
          <p:nvPr>
            <p:ph type="sldNum" sz="quarter" idx="12"/>
          </p:nvPr>
        </p:nvSpPr>
        <p:spPr/>
        <p:txBody>
          <a:bodyPr/>
          <a:lstStyle/>
          <a:p>
            <a:fld id="{1566CC93-4F85-41B7-BFA2-175B23D0ADC3}" type="slidenum">
              <a:rPr lang="nl-NL" smtClean="0"/>
              <a:t>‹nr.›</a:t>
            </a:fld>
            <a:endParaRPr lang="nl-NL"/>
          </a:p>
        </p:txBody>
      </p:sp>
    </p:spTree>
    <p:extLst>
      <p:ext uri="{BB962C8B-B14F-4D97-AF65-F5344CB8AC3E}">
        <p14:creationId xmlns:p14="http://schemas.microsoft.com/office/powerpoint/2010/main" val="20480417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826C2C-3E64-44B5-B7E5-E130FCA73CC4}"/>
              </a:ext>
            </a:extLst>
          </p:cNvPr>
          <p:cNvSpPr>
            <a:spLocks noGrp="1"/>
          </p:cNvSpPr>
          <p:nvPr>
            <p:ph type="dt" sz="half" idx="10"/>
          </p:nvPr>
        </p:nvSpPr>
        <p:spPr/>
        <p:txBody>
          <a:bodyPr/>
          <a:lstStyle/>
          <a:p>
            <a:fld id="{FEADE2BD-4C59-4F6E-BDA9-DF49D93FBC67}" type="datetimeFigureOut">
              <a:rPr lang="nl-NL" smtClean="0"/>
              <a:t>1-10-2021</a:t>
            </a:fld>
            <a:endParaRPr lang="nl-NL"/>
          </a:p>
        </p:txBody>
      </p:sp>
      <p:sp>
        <p:nvSpPr>
          <p:cNvPr id="3" name="Footer Placeholder 2">
            <a:extLst>
              <a:ext uri="{FF2B5EF4-FFF2-40B4-BE49-F238E27FC236}">
                <a16:creationId xmlns:a16="http://schemas.microsoft.com/office/drawing/2014/main" id="{8908C728-2617-4E70-8D7F-489AB7AFF237}"/>
              </a:ext>
            </a:extLst>
          </p:cNvPr>
          <p:cNvSpPr>
            <a:spLocks noGrp="1"/>
          </p:cNvSpPr>
          <p:nvPr>
            <p:ph type="ftr" sz="quarter" idx="11"/>
          </p:nvPr>
        </p:nvSpPr>
        <p:spPr/>
        <p:txBody>
          <a:bodyPr/>
          <a:lstStyle/>
          <a:p>
            <a:endParaRPr lang="nl-NL"/>
          </a:p>
        </p:txBody>
      </p:sp>
      <p:sp>
        <p:nvSpPr>
          <p:cNvPr id="4" name="Slide Number Placeholder 3">
            <a:extLst>
              <a:ext uri="{FF2B5EF4-FFF2-40B4-BE49-F238E27FC236}">
                <a16:creationId xmlns:a16="http://schemas.microsoft.com/office/drawing/2014/main" id="{E871AF9C-4DE2-4E02-B75F-2600CD20508D}"/>
              </a:ext>
            </a:extLst>
          </p:cNvPr>
          <p:cNvSpPr>
            <a:spLocks noGrp="1"/>
          </p:cNvSpPr>
          <p:nvPr>
            <p:ph type="sldNum" sz="quarter" idx="12"/>
          </p:nvPr>
        </p:nvSpPr>
        <p:spPr/>
        <p:txBody>
          <a:bodyPr/>
          <a:lstStyle/>
          <a:p>
            <a:fld id="{1566CC93-4F85-41B7-BFA2-175B23D0ADC3}" type="slidenum">
              <a:rPr lang="nl-NL" smtClean="0"/>
              <a:t>‹nr.›</a:t>
            </a:fld>
            <a:endParaRPr lang="nl-NL"/>
          </a:p>
        </p:txBody>
      </p:sp>
    </p:spTree>
    <p:extLst>
      <p:ext uri="{BB962C8B-B14F-4D97-AF65-F5344CB8AC3E}">
        <p14:creationId xmlns:p14="http://schemas.microsoft.com/office/powerpoint/2010/main" val="703958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a:noFill/>
          <a:ln>
            <a:noFill/>
          </a:ln>
        </p:spPr>
        <p:txBody>
          <a:bodyPr spcFirstLastPara="1" wrap="square" lIns="91450" tIns="91450" rIns="91450" bIns="91450" anchor="t" anchorCtr="0">
            <a:noAutofit/>
          </a:bodyPr>
          <a:lstStyle>
            <a:lvl1pPr marR="0" lvl="0" algn="l" rtl="0">
              <a:lnSpc>
                <a:spcPct val="100000"/>
              </a:lnSpc>
              <a:spcBef>
                <a:spcPts val="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a:noFill/>
          <a:ln>
            <a:noFill/>
          </a:ln>
        </p:spPr>
        <p:txBody>
          <a:bodyPr spcFirstLastPara="1" wrap="square" lIns="91450" tIns="91450" rIns="91450" bIns="91450" anchor="t" anchorCtr="0">
            <a:noAutofit/>
          </a:bodyPr>
          <a:lstStyle>
            <a:lvl1pPr marL="609585" marR="0" lvl="0" indent="-457189" algn="l" rtl="0">
              <a:lnSpc>
                <a:spcPct val="115000"/>
              </a:lnSpc>
              <a:spcBef>
                <a:spcPts val="0"/>
              </a:spcBef>
              <a:spcAft>
                <a:spcPts val="0"/>
              </a:spcAft>
              <a:buClr>
                <a:schemeClr val="dk2"/>
              </a:buClr>
              <a:buSzPts val="1800"/>
              <a:buFont typeface="Arial"/>
              <a:buChar char="●"/>
              <a:defRPr sz="2400" b="0" i="0" u="none" strike="noStrike" cap="none">
                <a:solidFill>
                  <a:schemeClr val="dk2"/>
                </a:solidFill>
                <a:latin typeface="Arial"/>
                <a:ea typeface="Arial"/>
                <a:cs typeface="Arial"/>
                <a:sym typeface="Arial"/>
              </a:defRPr>
            </a:lvl1pPr>
            <a:lvl2pPr marL="1219170" marR="0" lvl="1" indent="-423323" algn="l" rtl="0">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2pPr>
            <a:lvl3pPr marL="1828754" marR="0" lvl="2" indent="-423323" algn="l" rtl="0">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3pPr>
            <a:lvl4pPr marL="2438339" marR="0" lvl="3" indent="-423323" algn="l" rtl="0">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4pPr>
            <a:lvl5pPr marL="3047924" marR="0" lvl="4" indent="-423323" algn="l" rtl="0">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5pPr>
            <a:lvl6pPr marL="3657509" marR="0" lvl="5" indent="-423323" algn="l" rtl="0">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6pPr>
            <a:lvl7pPr marL="4267093" marR="0" lvl="6" indent="-423323" algn="l" rtl="0">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7pPr>
            <a:lvl8pPr marL="4876678" marR="0" lvl="7" indent="-423323" algn="l" rtl="0">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8pPr>
            <a:lvl9pPr marL="5486263" marR="0" lvl="8" indent="-423323" algn="l" rtl="0">
              <a:lnSpc>
                <a:spcPct val="115000"/>
              </a:lnSpc>
              <a:spcBef>
                <a:spcPts val="2133"/>
              </a:spcBef>
              <a:spcAft>
                <a:spcPts val="2133"/>
              </a:spcAft>
              <a:buClr>
                <a:schemeClr val="dk2"/>
              </a:buClr>
              <a:buSzPts val="1400"/>
              <a:buFont typeface="Arial"/>
              <a:buChar char="■"/>
              <a:defRPr sz="1867" b="0" i="0" u="none" strike="noStrike" cap="none">
                <a:solidFill>
                  <a:schemeClr val="dk2"/>
                </a:solidFill>
                <a:latin typeface="Arial"/>
                <a:ea typeface="Arial"/>
                <a:cs typeface="Arial"/>
                <a:sym typeface="Arial"/>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a:noFill/>
          <a:ln>
            <a:noFill/>
          </a:ln>
        </p:spPr>
        <p:txBody>
          <a:bodyPr spcFirstLastPara="1" wrap="square" lIns="91450" tIns="91450" rIns="91450" bIns="91450"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nl" smtClean="0"/>
              <a:pPr/>
              <a:t>‹nr.›</a:t>
            </a:fld>
            <a:endParaRPr lang="nl"/>
          </a:p>
        </p:txBody>
      </p:sp>
    </p:spTree>
    <p:extLst>
      <p:ext uri="{BB962C8B-B14F-4D97-AF65-F5344CB8AC3E}">
        <p14:creationId xmlns:p14="http://schemas.microsoft.com/office/powerpoint/2010/main" val="3377275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2637B-D056-4F75-BB1A-CCCFBD6185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Content Placeholder 2">
            <a:extLst>
              <a:ext uri="{FF2B5EF4-FFF2-40B4-BE49-F238E27FC236}">
                <a16:creationId xmlns:a16="http://schemas.microsoft.com/office/drawing/2014/main" id="{DE036D2A-F515-439D-8C59-4E7DC92A0D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a:extLst>
              <a:ext uri="{FF2B5EF4-FFF2-40B4-BE49-F238E27FC236}">
                <a16:creationId xmlns:a16="http://schemas.microsoft.com/office/drawing/2014/main" id="{FF71CEDB-81D8-4ABA-9210-6414087A09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8D6238F-3449-4191-8565-07408E1B29B9}"/>
              </a:ext>
            </a:extLst>
          </p:cNvPr>
          <p:cNvSpPr>
            <a:spLocks noGrp="1"/>
          </p:cNvSpPr>
          <p:nvPr>
            <p:ph type="dt" sz="half" idx="10"/>
          </p:nvPr>
        </p:nvSpPr>
        <p:spPr/>
        <p:txBody>
          <a:bodyPr/>
          <a:lstStyle/>
          <a:p>
            <a:fld id="{FEADE2BD-4C59-4F6E-BDA9-DF49D93FBC67}" type="datetimeFigureOut">
              <a:rPr lang="nl-NL" smtClean="0"/>
              <a:t>1-10-2021</a:t>
            </a:fld>
            <a:endParaRPr lang="nl-NL"/>
          </a:p>
        </p:txBody>
      </p:sp>
      <p:sp>
        <p:nvSpPr>
          <p:cNvPr id="6" name="Footer Placeholder 5">
            <a:extLst>
              <a:ext uri="{FF2B5EF4-FFF2-40B4-BE49-F238E27FC236}">
                <a16:creationId xmlns:a16="http://schemas.microsoft.com/office/drawing/2014/main" id="{347E20AE-E462-450C-BB36-40674328E5B7}"/>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260A7EBB-2940-4249-A249-E5D0DAAA60D4}"/>
              </a:ext>
            </a:extLst>
          </p:cNvPr>
          <p:cNvSpPr>
            <a:spLocks noGrp="1"/>
          </p:cNvSpPr>
          <p:nvPr>
            <p:ph type="sldNum" sz="quarter" idx="12"/>
          </p:nvPr>
        </p:nvSpPr>
        <p:spPr/>
        <p:txBody>
          <a:bodyPr/>
          <a:lstStyle/>
          <a:p>
            <a:fld id="{1566CC93-4F85-41B7-BFA2-175B23D0ADC3}" type="slidenum">
              <a:rPr lang="nl-NL" smtClean="0"/>
              <a:t>‹nr.›</a:t>
            </a:fld>
            <a:endParaRPr lang="nl-NL"/>
          </a:p>
        </p:txBody>
      </p:sp>
    </p:spTree>
    <p:extLst>
      <p:ext uri="{BB962C8B-B14F-4D97-AF65-F5344CB8AC3E}">
        <p14:creationId xmlns:p14="http://schemas.microsoft.com/office/powerpoint/2010/main" val="7164054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F5CF5-600D-4A56-886E-A0701154DD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Picture Placeholder 2">
            <a:extLst>
              <a:ext uri="{FF2B5EF4-FFF2-40B4-BE49-F238E27FC236}">
                <a16:creationId xmlns:a16="http://schemas.microsoft.com/office/drawing/2014/main" id="{39C3640A-DAD3-4405-A95C-64AC8E28C8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a:extLst>
              <a:ext uri="{FF2B5EF4-FFF2-40B4-BE49-F238E27FC236}">
                <a16:creationId xmlns:a16="http://schemas.microsoft.com/office/drawing/2014/main" id="{3C947B66-981D-4B08-911C-B6ACEC5F4F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150AABD-8C80-4B85-A1A0-128E383E7201}"/>
              </a:ext>
            </a:extLst>
          </p:cNvPr>
          <p:cNvSpPr>
            <a:spLocks noGrp="1"/>
          </p:cNvSpPr>
          <p:nvPr>
            <p:ph type="dt" sz="half" idx="10"/>
          </p:nvPr>
        </p:nvSpPr>
        <p:spPr/>
        <p:txBody>
          <a:bodyPr/>
          <a:lstStyle/>
          <a:p>
            <a:fld id="{FEADE2BD-4C59-4F6E-BDA9-DF49D93FBC67}" type="datetimeFigureOut">
              <a:rPr lang="nl-NL" smtClean="0"/>
              <a:t>1-10-2021</a:t>
            </a:fld>
            <a:endParaRPr lang="nl-NL"/>
          </a:p>
        </p:txBody>
      </p:sp>
      <p:sp>
        <p:nvSpPr>
          <p:cNvPr id="6" name="Footer Placeholder 5">
            <a:extLst>
              <a:ext uri="{FF2B5EF4-FFF2-40B4-BE49-F238E27FC236}">
                <a16:creationId xmlns:a16="http://schemas.microsoft.com/office/drawing/2014/main" id="{AE040D76-251F-441F-9554-986CDD104B47}"/>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F45B09B3-2757-4D22-BA08-692B62A15144}"/>
              </a:ext>
            </a:extLst>
          </p:cNvPr>
          <p:cNvSpPr>
            <a:spLocks noGrp="1"/>
          </p:cNvSpPr>
          <p:nvPr>
            <p:ph type="sldNum" sz="quarter" idx="12"/>
          </p:nvPr>
        </p:nvSpPr>
        <p:spPr/>
        <p:txBody>
          <a:bodyPr/>
          <a:lstStyle/>
          <a:p>
            <a:fld id="{1566CC93-4F85-41B7-BFA2-175B23D0ADC3}" type="slidenum">
              <a:rPr lang="nl-NL" smtClean="0"/>
              <a:t>‹nr.›</a:t>
            </a:fld>
            <a:endParaRPr lang="nl-NL"/>
          </a:p>
        </p:txBody>
      </p:sp>
    </p:spTree>
    <p:extLst>
      <p:ext uri="{BB962C8B-B14F-4D97-AF65-F5344CB8AC3E}">
        <p14:creationId xmlns:p14="http://schemas.microsoft.com/office/powerpoint/2010/main" val="15745189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3730E-C847-4AA0-9816-D0A4E4E568AC}"/>
              </a:ext>
            </a:extLst>
          </p:cNvPr>
          <p:cNvSpPr>
            <a:spLocks noGrp="1"/>
          </p:cNvSpPr>
          <p:nvPr>
            <p:ph type="title"/>
          </p:nvPr>
        </p:nvSpPr>
        <p:spPr/>
        <p:txBody>
          <a:bodyPr/>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0C75C780-F309-484E-BD05-A7773C11836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16B078D6-4D2A-4B40-A656-2A9E81C623D2}"/>
              </a:ext>
            </a:extLst>
          </p:cNvPr>
          <p:cNvSpPr>
            <a:spLocks noGrp="1"/>
          </p:cNvSpPr>
          <p:nvPr>
            <p:ph type="dt" sz="half" idx="10"/>
          </p:nvPr>
        </p:nvSpPr>
        <p:spPr/>
        <p:txBody>
          <a:bodyPr/>
          <a:lstStyle/>
          <a:p>
            <a:fld id="{FEADE2BD-4C59-4F6E-BDA9-DF49D93FBC67}" type="datetimeFigureOut">
              <a:rPr lang="nl-NL" smtClean="0"/>
              <a:t>1-10-2021</a:t>
            </a:fld>
            <a:endParaRPr lang="nl-NL"/>
          </a:p>
        </p:txBody>
      </p:sp>
      <p:sp>
        <p:nvSpPr>
          <p:cNvPr id="5" name="Footer Placeholder 4">
            <a:extLst>
              <a:ext uri="{FF2B5EF4-FFF2-40B4-BE49-F238E27FC236}">
                <a16:creationId xmlns:a16="http://schemas.microsoft.com/office/drawing/2014/main" id="{77CBAB92-690A-4125-9FFB-D6289D98B71B}"/>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ECCBE8E9-7152-4953-B4E9-7382B02D5294}"/>
              </a:ext>
            </a:extLst>
          </p:cNvPr>
          <p:cNvSpPr>
            <a:spLocks noGrp="1"/>
          </p:cNvSpPr>
          <p:nvPr>
            <p:ph type="sldNum" sz="quarter" idx="12"/>
          </p:nvPr>
        </p:nvSpPr>
        <p:spPr/>
        <p:txBody>
          <a:bodyPr/>
          <a:lstStyle/>
          <a:p>
            <a:fld id="{1566CC93-4F85-41B7-BFA2-175B23D0ADC3}" type="slidenum">
              <a:rPr lang="nl-NL" smtClean="0"/>
              <a:t>‹nr.›</a:t>
            </a:fld>
            <a:endParaRPr lang="nl-NL"/>
          </a:p>
        </p:txBody>
      </p:sp>
    </p:spTree>
    <p:extLst>
      <p:ext uri="{BB962C8B-B14F-4D97-AF65-F5344CB8AC3E}">
        <p14:creationId xmlns:p14="http://schemas.microsoft.com/office/powerpoint/2010/main" val="7813991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4FA56B-56C6-4DF5-B16C-166B8B2BD3A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BB1AE7B6-7A95-4507-A690-8D3E3D6E5C4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63EA7BCA-897F-44DB-AB62-679949AAD3AC}"/>
              </a:ext>
            </a:extLst>
          </p:cNvPr>
          <p:cNvSpPr>
            <a:spLocks noGrp="1"/>
          </p:cNvSpPr>
          <p:nvPr>
            <p:ph type="dt" sz="half" idx="10"/>
          </p:nvPr>
        </p:nvSpPr>
        <p:spPr/>
        <p:txBody>
          <a:bodyPr/>
          <a:lstStyle/>
          <a:p>
            <a:fld id="{FEADE2BD-4C59-4F6E-BDA9-DF49D93FBC67}" type="datetimeFigureOut">
              <a:rPr lang="nl-NL" smtClean="0"/>
              <a:t>1-10-2021</a:t>
            </a:fld>
            <a:endParaRPr lang="nl-NL"/>
          </a:p>
        </p:txBody>
      </p:sp>
      <p:sp>
        <p:nvSpPr>
          <p:cNvPr id="5" name="Footer Placeholder 4">
            <a:extLst>
              <a:ext uri="{FF2B5EF4-FFF2-40B4-BE49-F238E27FC236}">
                <a16:creationId xmlns:a16="http://schemas.microsoft.com/office/drawing/2014/main" id="{0E7C6B23-B632-4758-84F9-61DB6CC73998}"/>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BA66DA69-10D6-409B-A38E-885D775B21FE}"/>
              </a:ext>
            </a:extLst>
          </p:cNvPr>
          <p:cNvSpPr>
            <a:spLocks noGrp="1"/>
          </p:cNvSpPr>
          <p:nvPr>
            <p:ph type="sldNum" sz="quarter" idx="12"/>
          </p:nvPr>
        </p:nvSpPr>
        <p:spPr/>
        <p:txBody>
          <a:bodyPr/>
          <a:lstStyle/>
          <a:p>
            <a:fld id="{1566CC93-4F85-41B7-BFA2-175B23D0ADC3}" type="slidenum">
              <a:rPr lang="nl-NL" smtClean="0"/>
              <a:t>‹nr.›</a:t>
            </a:fld>
            <a:endParaRPr lang="nl-NL"/>
          </a:p>
        </p:txBody>
      </p:sp>
    </p:spTree>
    <p:extLst>
      <p:ext uri="{BB962C8B-B14F-4D97-AF65-F5344CB8AC3E}">
        <p14:creationId xmlns:p14="http://schemas.microsoft.com/office/powerpoint/2010/main" val="19831939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eldia">
    <p:spTree>
      <p:nvGrpSpPr>
        <p:cNvPr id="1" name=""/>
        <p:cNvGrpSpPr/>
        <p:nvPr/>
      </p:nvGrpSpPr>
      <p:grpSpPr>
        <a:xfrm>
          <a:off x="0" y="0"/>
          <a:ext cx="0" cy="0"/>
          <a:chOff x="0" y="0"/>
          <a:chExt cx="0" cy="0"/>
        </a:xfrm>
      </p:grpSpPr>
      <p:pic>
        <p:nvPicPr>
          <p:cNvPr id="10" name="Afbeelding 9" descr="Afbeelding met vogel, dier, buiten, boom&#10;&#10;&#10;&#10;Automatisch gegenereerde beschrijving">
            <a:extLst>
              <a:ext uri="{FF2B5EF4-FFF2-40B4-BE49-F238E27FC236}">
                <a16:creationId xmlns:a16="http://schemas.microsoft.com/office/drawing/2014/main" id="{502E53A0-6FD6-4E4E-BDC0-7879C2AE28B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3614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a:noFill/>
          <a:ln>
            <a:noFill/>
          </a:ln>
        </p:spPr>
        <p:txBody>
          <a:bodyPr spcFirstLastPara="1" wrap="square" lIns="91450" tIns="91450" rIns="91450" bIns="91450" anchor="t" anchorCtr="0">
            <a:noAutofit/>
          </a:bodyPr>
          <a:lstStyle>
            <a:lvl1pPr marR="0" lvl="0" algn="l" rtl="0">
              <a:lnSpc>
                <a:spcPct val="100000"/>
              </a:lnSpc>
              <a:spcBef>
                <a:spcPts val="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a:noFill/>
          <a:ln>
            <a:noFill/>
          </a:ln>
        </p:spPr>
        <p:txBody>
          <a:bodyPr spcFirstLastPara="1" wrap="square" lIns="91450" tIns="91450" rIns="91450" bIns="91450" anchor="t" anchorCtr="0">
            <a:noAutofit/>
          </a:bodyPr>
          <a:lstStyle>
            <a:lvl1pPr marL="609585" marR="0" lvl="0"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1pPr>
            <a:lvl2pPr marL="1219170" marR="0" lvl="1" indent="-406390" algn="l" rtl="0">
              <a:lnSpc>
                <a:spcPct val="115000"/>
              </a:lnSpc>
              <a:spcBef>
                <a:spcPts val="2133"/>
              </a:spcBef>
              <a:spcAft>
                <a:spcPts val="0"/>
              </a:spcAft>
              <a:buClr>
                <a:schemeClr val="dk2"/>
              </a:buClr>
              <a:buSzPts val="1200"/>
              <a:buFont typeface="Arial"/>
              <a:buChar char="○"/>
              <a:defRPr sz="1600" b="0" i="0" u="none" strike="noStrike" cap="none">
                <a:solidFill>
                  <a:schemeClr val="dk2"/>
                </a:solidFill>
                <a:latin typeface="Arial"/>
                <a:ea typeface="Arial"/>
                <a:cs typeface="Arial"/>
                <a:sym typeface="Arial"/>
              </a:defRPr>
            </a:lvl2pPr>
            <a:lvl3pPr marL="1828754" marR="0" lvl="2" indent="-406390" algn="l" rtl="0">
              <a:lnSpc>
                <a:spcPct val="115000"/>
              </a:lnSpc>
              <a:spcBef>
                <a:spcPts val="2133"/>
              </a:spcBef>
              <a:spcAft>
                <a:spcPts val="0"/>
              </a:spcAft>
              <a:buClr>
                <a:schemeClr val="dk2"/>
              </a:buClr>
              <a:buSzPts val="1200"/>
              <a:buFont typeface="Arial"/>
              <a:buChar char="■"/>
              <a:defRPr sz="1600" b="0" i="0" u="none" strike="noStrike" cap="none">
                <a:solidFill>
                  <a:schemeClr val="dk2"/>
                </a:solidFill>
                <a:latin typeface="Arial"/>
                <a:ea typeface="Arial"/>
                <a:cs typeface="Arial"/>
                <a:sym typeface="Arial"/>
              </a:defRPr>
            </a:lvl3pPr>
            <a:lvl4pPr marL="2438339" marR="0" lvl="3" indent="-406390" algn="l" rtl="0">
              <a:lnSpc>
                <a:spcPct val="115000"/>
              </a:lnSpc>
              <a:spcBef>
                <a:spcPts val="2133"/>
              </a:spcBef>
              <a:spcAft>
                <a:spcPts val="0"/>
              </a:spcAft>
              <a:buClr>
                <a:schemeClr val="dk2"/>
              </a:buClr>
              <a:buSzPts val="1200"/>
              <a:buFont typeface="Arial"/>
              <a:buChar char="●"/>
              <a:defRPr sz="1600" b="0" i="0" u="none" strike="noStrike" cap="none">
                <a:solidFill>
                  <a:schemeClr val="dk2"/>
                </a:solidFill>
                <a:latin typeface="Arial"/>
                <a:ea typeface="Arial"/>
                <a:cs typeface="Arial"/>
                <a:sym typeface="Arial"/>
              </a:defRPr>
            </a:lvl4pPr>
            <a:lvl5pPr marL="3047924" marR="0" lvl="4" indent="-406390" algn="l" rtl="0">
              <a:lnSpc>
                <a:spcPct val="115000"/>
              </a:lnSpc>
              <a:spcBef>
                <a:spcPts val="2133"/>
              </a:spcBef>
              <a:spcAft>
                <a:spcPts val="0"/>
              </a:spcAft>
              <a:buClr>
                <a:schemeClr val="dk2"/>
              </a:buClr>
              <a:buSzPts val="1200"/>
              <a:buFont typeface="Arial"/>
              <a:buChar char="○"/>
              <a:defRPr sz="1600" b="0" i="0" u="none" strike="noStrike" cap="none">
                <a:solidFill>
                  <a:schemeClr val="dk2"/>
                </a:solidFill>
                <a:latin typeface="Arial"/>
                <a:ea typeface="Arial"/>
                <a:cs typeface="Arial"/>
                <a:sym typeface="Arial"/>
              </a:defRPr>
            </a:lvl5pPr>
            <a:lvl6pPr marL="3657509" marR="0" lvl="5" indent="-406390" algn="l" rtl="0">
              <a:lnSpc>
                <a:spcPct val="115000"/>
              </a:lnSpc>
              <a:spcBef>
                <a:spcPts val="2133"/>
              </a:spcBef>
              <a:spcAft>
                <a:spcPts val="0"/>
              </a:spcAft>
              <a:buClr>
                <a:schemeClr val="dk2"/>
              </a:buClr>
              <a:buSzPts val="1200"/>
              <a:buFont typeface="Arial"/>
              <a:buChar char="■"/>
              <a:defRPr sz="1600" b="0" i="0" u="none" strike="noStrike" cap="none">
                <a:solidFill>
                  <a:schemeClr val="dk2"/>
                </a:solidFill>
                <a:latin typeface="Arial"/>
                <a:ea typeface="Arial"/>
                <a:cs typeface="Arial"/>
                <a:sym typeface="Arial"/>
              </a:defRPr>
            </a:lvl6pPr>
            <a:lvl7pPr marL="4267093" marR="0" lvl="6" indent="-406390" algn="l" rtl="0">
              <a:lnSpc>
                <a:spcPct val="115000"/>
              </a:lnSpc>
              <a:spcBef>
                <a:spcPts val="2133"/>
              </a:spcBef>
              <a:spcAft>
                <a:spcPts val="0"/>
              </a:spcAft>
              <a:buClr>
                <a:schemeClr val="dk2"/>
              </a:buClr>
              <a:buSzPts val="1200"/>
              <a:buFont typeface="Arial"/>
              <a:buChar char="●"/>
              <a:defRPr sz="1600" b="0" i="0" u="none" strike="noStrike" cap="none">
                <a:solidFill>
                  <a:schemeClr val="dk2"/>
                </a:solidFill>
                <a:latin typeface="Arial"/>
                <a:ea typeface="Arial"/>
                <a:cs typeface="Arial"/>
                <a:sym typeface="Arial"/>
              </a:defRPr>
            </a:lvl7pPr>
            <a:lvl8pPr marL="4876678" marR="0" lvl="7" indent="-406390" algn="l" rtl="0">
              <a:lnSpc>
                <a:spcPct val="115000"/>
              </a:lnSpc>
              <a:spcBef>
                <a:spcPts val="2133"/>
              </a:spcBef>
              <a:spcAft>
                <a:spcPts val="0"/>
              </a:spcAft>
              <a:buClr>
                <a:schemeClr val="dk2"/>
              </a:buClr>
              <a:buSzPts val="1200"/>
              <a:buFont typeface="Arial"/>
              <a:buChar char="○"/>
              <a:defRPr sz="1600" b="0" i="0" u="none" strike="noStrike" cap="none">
                <a:solidFill>
                  <a:schemeClr val="dk2"/>
                </a:solidFill>
                <a:latin typeface="Arial"/>
                <a:ea typeface="Arial"/>
                <a:cs typeface="Arial"/>
                <a:sym typeface="Arial"/>
              </a:defRPr>
            </a:lvl8pPr>
            <a:lvl9pPr marL="5486263" marR="0" lvl="8" indent="-406390" algn="l" rtl="0">
              <a:lnSpc>
                <a:spcPct val="115000"/>
              </a:lnSpc>
              <a:spcBef>
                <a:spcPts val="2133"/>
              </a:spcBef>
              <a:spcAft>
                <a:spcPts val="2133"/>
              </a:spcAft>
              <a:buClr>
                <a:schemeClr val="dk2"/>
              </a:buClr>
              <a:buSzPts val="1200"/>
              <a:buFont typeface="Arial"/>
              <a:buChar char="■"/>
              <a:defRPr sz="1600" b="0" i="0" u="none" strike="noStrike" cap="none">
                <a:solidFill>
                  <a:schemeClr val="dk2"/>
                </a:solidFill>
                <a:latin typeface="Arial"/>
                <a:ea typeface="Arial"/>
                <a:cs typeface="Arial"/>
                <a:sym typeface="Arial"/>
              </a:defRPr>
            </a:lvl9pPr>
          </a:lstStyle>
          <a:p>
            <a:endParaRPr/>
          </a:p>
        </p:txBody>
      </p:sp>
      <p:sp>
        <p:nvSpPr>
          <p:cNvPr id="23" name="Google Shape;23;p5"/>
          <p:cNvSpPr txBox="1">
            <a:spLocks noGrp="1"/>
          </p:cNvSpPr>
          <p:nvPr>
            <p:ph type="body" idx="2"/>
          </p:nvPr>
        </p:nvSpPr>
        <p:spPr>
          <a:xfrm>
            <a:off x="6443200" y="1536633"/>
            <a:ext cx="5333200" cy="4555200"/>
          </a:xfrm>
          <a:prstGeom prst="rect">
            <a:avLst/>
          </a:prstGeom>
          <a:noFill/>
          <a:ln>
            <a:noFill/>
          </a:ln>
        </p:spPr>
        <p:txBody>
          <a:bodyPr spcFirstLastPara="1" wrap="square" lIns="91450" tIns="91450" rIns="91450" bIns="91450" anchor="t" anchorCtr="0">
            <a:noAutofit/>
          </a:bodyPr>
          <a:lstStyle>
            <a:lvl1pPr marL="609585" marR="0" lvl="0"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1pPr>
            <a:lvl2pPr marL="1219170" marR="0" lvl="1" indent="-406390" algn="l" rtl="0">
              <a:lnSpc>
                <a:spcPct val="115000"/>
              </a:lnSpc>
              <a:spcBef>
                <a:spcPts val="2133"/>
              </a:spcBef>
              <a:spcAft>
                <a:spcPts val="0"/>
              </a:spcAft>
              <a:buClr>
                <a:schemeClr val="dk2"/>
              </a:buClr>
              <a:buSzPts val="1200"/>
              <a:buFont typeface="Arial"/>
              <a:buChar char="○"/>
              <a:defRPr sz="1600" b="0" i="0" u="none" strike="noStrike" cap="none">
                <a:solidFill>
                  <a:schemeClr val="dk2"/>
                </a:solidFill>
                <a:latin typeface="Arial"/>
                <a:ea typeface="Arial"/>
                <a:cs typeface="Arial"/>
                <a:sym typeface="Arial"/>
              </a:defRPr>
            </a:lvl2pPr>
            <a:lvl3pPr marL="1828754" marR="0" lvl="2" indent="-406390" algn="l" rtl="0">
              <a:lnSpc>
                <a:spcPct val="115000"/>
              </a:lnSpc>
              <a:spcBef>
                <a:spcPts val="2133"/>
              </a:spcBef>
              <a:spcAft>
                <a:spcPts val="0"/>
              </a:spcAft>
              <a:buClr>
                <a:schemeClr val="dk2"/>
              </a:buClr>
              <a:buSzPts val="1200"/>
              <a:buFont typeface="Arial"/>
              <a:buChar char="■"/>
              <a:defRPr sz="1600" b="0" i="0" u="none" strike="noStrike" cap="none">
                <a:solidFill>
                  <a:schemeClr val="dk2"/>
                </a:solidFill>
                <a:latin typeface="Arial"/>
                <a:ea typeface="Arial"/>
                <a:cs typeface="Arial"/>
                <a:sym typeface="Arial"/>
              </a:defRPr>
            </a:lvl3pPr>
            <a:lvl4pPr marL="2438339" marR="0" lvl="3" indent="-406390" algn="l" rtl="0">
              <a:lnSpc>
                <a:spcPct val="115000"/>
              </a:lnSpc>
              <a:spcBef>
                <a:spcPts val="2133"/>
              </a:spcBef>
              <a:spcAft>
                <a:spcPts val="0"/>
              </a:spcAft>
              <a:buClr>
                <a:schemeClr val="dk2"/>
              </a:buClr>
              <a:buSzPts val="1200"/>
              <a:buFont typeface="Arial"/>
              <a:buChar char="●"/>
              <a:defRPr sz="1600" b="0" i="0" u="none" strike="noStrike" cap="none">
                <a:solidFill>
                  <a:schemeClr val="dk2"/>
                </a:solidFill>
                <a:latin typeface="Arial"/>
                <a:ea typeface="Arial"/>
                <a:cs typeface="Arial"/>
                <a:sym typeface="Arial"/>
              </a:defRPr>
            </a:lvl4pPr>
            <a:lvl5pPr marL="3047924" marR="0" lvl="4" indent="-406390" algn="l" rtl="0">
              <a:lnSpc>
                <a:spcPct val="115000"/>
              </a:lnSpc>
              <a:spcBef>
                <a:spcPts val="2133"/>
              </a:spcBef>
              <a:spcAft>
                <a:spcPts val="0"/>
              </a:spcAft>
              <a:buClr>
                <a:schemeClr val="dk2"/>
              </a:buClr>
              <a:buSzPts val="1200"/>
              <a:buFont typeface="Arial"/>
              <a:buChar char="○"/>
              <a:defRPr sz="1600" b="0" i="0" u="none" strike="noStrike" cap="none">
                <a:solidFill>
                  <a:schemeClr val="dk2"/>
                </a:solidFill>
                <a:latin typeface="Arial"/>
                <a:ea typeface="Arial"/>
                <a:cs typeface="Arial"/>
                <a:sym typeface="Arial"/>
              </a:defRPr>
            </a:lvl5pPr>
            <a:lvl6pPr marL="3657509" marR="0" lvl="5" indent="-406390" algn="l" rtl="0">
              <a:lnSpc>
                <a:spcPct val="115000"/>
              </a:lnSpc>
              <a:spcBef>
                <a:spcPts val="2133"/>
              </a:spcBef>
              <a:spcAft>
                <a:spcPts val="0"/>
              </a:spcAft>
              <a:buClr>
                <a:schemeClr val="dk2"/>
              </a:buClr>
              <a:buSzPts val="1200"/>
              <a:buFont typeface="Arial"/>
              <a:buChar char="■"/>
              <a:defRPr sz="1600" b="0" i="0" u="none" strike="noStrike" cap="none">
                <a:solidFill>
                  <a:schemeClr val="dk2"/>
                </a:solidFill>
                <a:latin typeface="Arial"/>
                <a:ea typeface="Arial"/>
                <a:cs typeface="Arial"/>
                <a:sym typeface="Arial"/>
              </a:defRPr>
            </a:lvl6pPr>
            <a:lvl7pPr marL="4267093" marR="0" lvl="6" indent="-406390" algn="l" rtl="0">
              <a:lnSpc>
                <a:spcPct val="115000"/>
              </a:lnSpc>
              <a:spcBef>
                <a:spcPts val="2133"/>
              </a:spcBef>
              <a:spcAft>
                <a:spcPts val="0"/>
              </a:spcAft>
              <a:buClr>
                <a:schemeClr val="dk2"/>
              </a:buClr>
              <a:buSzPts val="1200"/>
              <a:buFont typeface="Arial"/>
              <a:buChar char="●"/>
              <a:defRPr sz="1600" b="0" i="0" u="none" strike="noStrike" cap="none">
                <a:solidFill>
                  <a:schemeClr val="dk2"/>
                </a:solidFill>
                <a:latin typeface="Arial"/>
                <a:ea typeface="Arial"/>
                <a:cs typeface="Arial"/>
                <a:sym typeface="Arial"/>
              </a:defRPr>
            </a:lvl7pPr>
            <a:lvl8pPr marL="4876678" marR="0" lvl="7" indent="-406390" algn="l" rtl="0">
              <a:lnSpc>
                <a:spcPct val="115000"/>
              </a:lnSpc>
              <a:spcBef>
                <a:spcPts val="2133"/>
              </a:spcBef>
              <a:spcAft>
                <a:spcPts val="0"/>
              </a:spcAft>
              <a:buClr>
                <a:schemeClr val="dk2"/>
              </a:buClr>
              <a:buSzPts val="1200"/>
              <a:buFont typeface="Arial"/>
              <a:buChar char="○"/>
              <a:defRPr sz="1600" b="0" i="0" u="none" strike="noStrike" cap="none">
                <a:solidFill>
                  <a:schemeClr val="dk2"/>
                </a:solidFill>
                <a:latin typeface="Arial"/>
                <a:ea typeface="Arial"/>
                <a:cs typeface="Arial"/>
                <a:sym typeface="Arial"/>
              </a:defRPr>
            </a:lvl8pPr>
            <a:lvl9pPr marL="5486263" marR="0" lvl="8" indent="-406390" algn="l" rtl="0">
              <a:lnSpc>
                <a:spcPct val="115000"/>
              </a:lnSpc>
              <a:spcBef>
                <a:spcPts val="2133"/>
              </a:spcBef>
              <a:spcAft>
                <a:spcPts val="2133"/>
              </a:spcAft>
              <a:buClr>
                <a:schemeClr val="dk2"/>
              </a:buClr>
              <a:buSzPts val="1200"/>
              <a:buFont typeface="Arial"/>
              <a:buChar char="■"/>
              <a:defRPr sz="1600" b="0" i="0" u="none" strike="noStrike" cap="none">
                <a:solidFill>
                  <a:schemeClr val="dk2"/>
                </a:solidFill>
                <a:latin typeface="Arial"/>
                <a:ea typeface="Arial"/>
                <a:cs typeface="Arial"/>
                <a:sym typeface="Arial"/>
              </a:defRPr>
            </a:lvl9pPr>
          </a:lstStyle>
          <a:p>
            <a:endParaRPr/>
          </a:p>
        </p:txBody>
      </p:sp>
      <p:sp>
        <p:nvSpPr>
          <p:cNvPr id="24" name="Google Shape;24;p5"/>
          <p:cNvSpPr txBox="1">
            <a:spLocks noGrp="1"/>
          </p:cNvSpPr>
          <p:nvPr>
            <p:ph type="sldNum" idx="12"/>
          </p:nvPr>
        </p:nvSpPr>
        <p:spPr>
          <a:xfrm>
            <a:off x="11296611" y="6217623"/>
            <a:ext cx="731600" cy="524800"/>
          </a:xfrm>
          <a:prstGeom prst="rect">
            <a:avLst/>
          </a:prstGeom>
          <a:noFill/>
          <a:ln>
            <a:noFill/>
          </a:ln>
        </p:spPr>
        <p:txBody>
          <a:bodyPr spcFirstLastPara="1" wrap="square" lIns="91450" tIns="91450" rIns="91450" bIns="91450"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nl" smtClean="0"/>
              <a:pPr/>
              <a:t>‹nr.›</a:t>
            </a:fld>
            <a:endParaRPr lang="nl"/>
          </a:p>
        </p:txBody>
      </p:sp>
    </p:spTree>
    <p:extLst>
      <p:ext uri="{BB962C8B-B14F-4D97-AF65-F5344CB8AC3E}">
        <p14:creationId xmlns:p14="http://schemas.microsoft.com/office/powerpoint/2010/main" val="2485940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a:noFill/>
          <a:ln>
            <a:noFill/>
          </a:ln>
        </p:spPr>
        <p:txBody>
          <a:bodyPr spcFirstLastPara="1" wrap="square" lIns="91450" tIns="91450" rIns="91450" bIns="91450" anchor="t" anchorCtr="0">
            <a:noAutofit/>
          </a:bodyPr>
          <a:lstStyle>
            <a:lvl1pPr marR="0" lvl="0" algn="l" rtl="0">
              <a:lnSpc>
                <a:spcPct val="100000"/>
              </a:lnSpc>
              <a:spcBef>
                <a:spcPts val="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a:noFill/>
          <a:ln>
            <a:noFill/>
          </a:ln>
        </p:spPr>
        <p:txBody>
          <a:bodyPr spcFirstLastPara="1" wrap="square" lIns="91450" tIns="91450" rIns="91450" bIns="91450"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nl" smtClean="0"/>
              <a:pPr/>
              <a:t>‹nr.›</a:t>
            </a:fld>
            <a:endParaRPr lang="nl"/>
          </a:p>
        </p:txBody>
      </p:sp>
    </p:spTree>
    <p:extLst>
      <p:ext uri="{BB962C8B-B14F-4D97-AF65-F5344CB8AC3E}">
        <p14:creationId xmlns:p14="http://schemas.microsoft.com/office/powerpoint/2010/main" val="3361942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a:noFill/>
          <a:ln>
            <a:noFill/>
          </a:ln>
        </p:spPr>
        <p:txBody>
          <a:bodyPr spcFirstLastPara="1" wrap="square" lIns="91450" tIns="91450" rIns="91450" bIns="91450" anchor="b" anchorCtr="0">
            <a:noAutofit/>
          </a:bodyPr>
          <a:lstStyle>
            <a:lvl1pPr marR="0" lvl="0" algn="l" rtl="0">
              <a:lnSpc>
                <a:spcPct val="100000"/>
              </a:lnSpc>
              <a:spcBef>
                <a:spcPts val="0"/>
              </a:spcBef>
              <a:spcAft>
                <a:spcPts val="0"/>
              </a:spcAft>
              <a:buClr>
                <a:schemeClr val="dk1"/>
              </a:buClr>
              <a:buSzPts val="2400"/>
              <a:buFont typeface="Arial"/>
              <a:buNone/>
              <a:defRPr sz="3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32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32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32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32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32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32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3200" b="0" i="0" u="none" strike="noStrike" cap="none">
                <a:solidFill>
                  <a:schemeClr val="dk1"/>
                </a:solidFill>
                <a:latin typeface="Arial"/>
                <a:ea typeface="Arial"/>
                <a:cs typeface="Arial"/>
                <a:sym typeface="Arial"/>
              </a:defRPr>
            </a:lvl9pPr>
          </a:lstStyle>
          <a:p>
            <a:endParaRPr/>
          </a:p>
        </p:txBody>
      </p:sp>
      <p:sp>
        <p:nvSpPr>
          <p:cNvPr id="30" name="Google Shape;30;p7"/>
          <p:cNvSpPr txBox="1">
            <a:spLocks noGrp="1"/>
          </p:cNvSpPr>
          <p:nvPr>
            <p:ph type="body" idx="1"/>
          </p:nvPr>
        </p:nvSpPr>
        <p:spPr>
          <a:xfrm>
            <a:off x="415600" y="1852800"/>
            <a:ext cx="3744000" cy="4239200"/>
          </a:xfrm>
          <a:prstGeom prst="rect">
            <a:avLst/>
          </a:prstGeom>
          <a:noFill/>
          <a:ln>
            <a:noFill/>
          </a:ln>
        </p:spPr>
        <p:txBody>
          <a:bodyPr spcFirstLastPara="1" wrap="square" lIns="91450" tIns="91450" rIns="91450" bIns="91450" anchor="t" anchorCtr="0">
            <a:noAutofit/>
          </a:bodyPr>
          <a:lstStyle>
            <a:lvl1pPr marL="609585" marR="0" lvl="0" indent="-406390" algn="l" rtl="0">
              <a:lnSpc>
                <a:spcPct val="115000"/>
              </a:lnSpc>
              <a:spcBef>
                <a:spcPts val="0"/>
              </a:spcBef>
              <a:spcAft>
                <a:spcPts val="0"/>
              </a:spcAft>
              <a:buClr>
                <a:schemeClr val="dk2"/>
              </a:buClr>
              <a:buSzPts val="1200"/>
              <a:buFont typeface="Arial"/>
              <a:buChar char="●"/>
              <a:defRPr sz="1600" b="0" i="0" u="none" strike="noStrike" cap="none">
                <a:solidFill>
                  <a:schemeClr val="dk2"/>
                </a:solidFill>
                <a:latin typeface="Arial"/>
                <a:ea typeface="Arial"/>
                <a:cs typeface="Arial"/>
                <a:sym typeface="Arial"/>
              </a:defRPr>
            </a:lvl1pPr>
            <a:lvl2pPr marL="1219170" marR="0" lvl="1" indent="-406390" algn="l" rtl="0">
              <a:lnSpc>
                <a:spcPct val="115000"/>
              </a:lnSpc>
              <a:spcBef>
                <a:spcPts val="2133"/>
              </a:spcBef>
              <a:spcAft>
                <a:spcPts val="0"/>
              </a:spcAft>
              <a:buClr>
                <a:schemeClr val="dk2"/>
              </a:buClr>
              <a:buSzPts val="1200"/>
              <a:buFont typeface="Arial"/>
              <a:buChar char="○"/>
              <a:defRPr sz="1600" b="0" i="0" u="none" strike="noStrike" cap="none">
                <a:solidFill>
                  <a:schemeClr val="dk2"/>
                </a:solidFill>
                <a:latin typeface="Arial"/>
                <a:ea typeface="Arial"/>
                <a:cs typeface="Arial"/>
                <a:sym typeface="Arial"/>
              </a:defRPr>
            </a:lvl2pPr>
            <a:lvl3pPr marL="1828754" marR="0" lvl="2" indent="-406390" algn="l" rtl="0">
              <a:lnSpc>
                <a:spcPct val="115000"/>
              </a:lnSpc>
              <a:spcBef>
                <a:spcPts val="2133"/>
              </a:spcBef>
              <a:spcAft>
                <a:spcPts val="0"/>
              </a:spcAft>
              <a:buClr>
                <a:schemeClr val="dk2"/>
              </a:buClr>
              <a:buSzPts val="1200"/>
              <a:buFont typeface="Arial"/>
              <a:buChar char="■"/>
              <a:defRPr sz="1600" b="0" i="0" u="none" strike="noStrike" cap="none">
                <a:solidFill>
                  <a:schemeClr val="dk2"/>
                </a:solidFill>
                <a:latin typeface="Arial"/>
                <a:ea typeface="Arial"/>
                <a:cs typeface="Arial"/>
                <a:sym typeface="Arial"/>
              </a:defRPr>
            </a:lvl3pPr>
            <a:lvl4pPr marL="2438339" marR="0" lvl="3" indent="-406390" algn="l" rtl="0">
              <a:lnSpc>
                <a:spcPct val="115000"/>
              </a:lnSpc>
              <a:spcBef>
                <a:spcPts val="2133"/>
              </a:spcBef>
              <a:spcAft>
                <a:spcPts val="0"/>
              </a:spcAft>
              <a:buClr>
                <a:schemeClr val="dk2"/>
              </a:buClr>
              <a:buSzPts val="1200"/>
              <a:buFont typeface="Arial"/>
              <a:buChar char="●"/>
              <a:defRPr sz="1600" b="0" i="0" u="none" strike="noStrike" cap="none">
                <a:solidFill>
                  <a:schemeClr val="dk2"/>
                </a:solidFill>
                <a:latin typeface="Arial"/>
                <a:ea typeface="Arial"/>
                <a:cs typeface="Arial"/>
                <a:sym typeface="Arial"/>
              </a:defRPr>
            </a:lvl4pPr>
            <a:lvl5pPr marL="3047924" marR="0" lvl="4" indent="-406390" algn="l" rtl="0">
              <a:lnSpc>
                <a:spcPct val="115000"/>
              </a:lnSpc>
              <a:spcBef>
                <a:spcPts val="2133"/>
              </a:spcBef>
              <a:spcAft>
                <a:spcPts val="0"/>
              </a:spcAft>
              <a:buClr>
                <a:schemeClr val="dk2"/>
              </a:buClr>
              <a:buSzPts val="1200"/>
              <a:buFont typeface="Arial"/>
              <a:buChar char="○"/>
              <a:defRPr sz="1600" b="0" i="0" u="none" strike="noStrike" cap="none">
                <a:solidFill>
                  <a:schemeClr val="dk2"/>
                </a:solidFill>
                <a:latin typeface="Arial"/>
                <a:ea typeface="Arial"/>
                <a:cs typeface="Arial"/>
                <a:sym typeface="Arial"/>
              </a:defRPr>
            </a:lvl5pPr>
            <a:lvl6pPr marL="3657509" marR="0" lvl="5" indent="-406390" algn="l" rtl="0">
              <a:lnSpc>
                <a:spcPct val="115000"/>
              </a:lnSpc>
              <a:spcBef>
                <a:spcPts val="2133"/>
              </a:spcBef>
              <a:spcAft>
                <a:spcPts val="0"/>
              </a:spcAft>
              <a:buClr>
                <a:schemeClr val="dk2"/>
              </a:buClr>
              <a:buSzPts val="1200"/>
              <a:buFont typeface="Arial"/>
              <a:buChar char="■"/>
              <a:defRPr sz="1600" b="0" i="0" u="none" strike="noStrike" cap="none">
                <a:solidFill>
                  <a:schemeClr val="dk2"/>
                </a:solidFill>
                <a:latin typeface="Arial"/>
                <a:ea typeface="Arial"/>
                <a:cs typeface="Arial"/>
                <a:sym typeface="Arial"/>
              </a:defRPr>
            </a:lvl6pPr>
            <a:lvl7pPr marL="4267093" marR="0" lvl="6" indent="-406390" algn="l" rtl="0">
              <a:lnSpc>
                <a:spcPct val="115000"/>
              </a:lnSpc>
              <a:spcBef>
                <a:spcPts val="2133"/>
              </a:spcBef>
              <a:spcAft>
                <a:spcPts val="0"/>
              </a:spcAft>
              <a:buClr>
                <a:schemeClr val="dk2"/>
              </a:buClr>
              <a:buSzPts val="1200"/>
              <a:buFont typeface="Arial"/>
              <a:buChar char="●"/>
              <a:defRPr sz="1600" b="0" i="0" u="none" strike="noStrike" cap="none">
                <a:solidFill>
                  <a:schemeClr val="dk2"/>
                </a:solidFill>
                <a:latin typeface="Arial"/>
                <a:ea typeface="Arial"/>
                <a:cs typeface="Arial"/>
                <a:sym typeface="Arial"/>
              </a:defRPr>
            </a:lvl7pPr>
            <a:lvl8pPr marL="4876678" marR="0" lvl="7" indent="-406390" algn="l" rtl="0">
              <a:lnSpc>
                <a:spcPct val="115000"/>
              </a:lnSpc>
              <a:spcBef>
                <a:spcPts val="2133"/>
              </a:spcBef>
              <a:spcAft>
                <a:spcPts val="0"/>
              </a:spcAft>
              <a:buClr>
                <a:schemeClr val="dk2"/>
              </a:buClr>
              <a:buSzPts val="1200"/>
              <a:buFont typeface="Arial"/>
              <a:buChar char="○"/>
              <a:defRPr sz="1600" b="0" i="0" u="none" strike="noStrike" cap="none">
                <a:solidFill>
                  <a:schemeClr val="dk2"/>
                </a:solidFill>
                <a:latin typeface="Arial"/>
                <a:ea typeface="Arial"/>
                <a:cs typeface="Arial"/>
                <a:sym typeface="Arial"/>
              </a:defRPr>
            </a:lvl8pPr>
            <a:lvl9pPr marL="5486263" marR="0" lvl="8" indent="-406390" algn="l" rtl="0">
              <a:lnSpc>
                <a:spcPct val="115000"/>
              </a:lnSpc>
              <a:spcBef>
                <a:spcPts val="2133"/>
              </a:spcBef>
              <a:spcAft>
                <a:spcPts val="2133"/>
              </a:spcAft>
              <a:buClr>
                <a:schemeClr val="dk2"/>
              </a:buClr>
              <a:buSzPts val="1200"/>
              <a:buFont typeface="Arial"/>
              <a:buChar char="■"/>
              <a:defRPr sz="1600" b="0" i="0" u="none" strike="noStrike" cap="none">
                <a:solidFill>
                  <a:schemeClr val="dk2"/>
                </a:solidFill>
                <a:latin typeface="Arial"/>
                <a:ea typeface="Arial"/>
                <a:cs typeface="Arial"/>
                <a:sym typeface="Arial"/>
              </a:defRPr>
            </a:lvl9pPr>
          </a:lstStyle>
          <a:p>
            <a:endParaRPr/>
          </a:p>
        </p:txBody>
      </p:sp>
      <p:sp>
        <p:nvSpPr>
          <p:cNvPr id="31" name="Google Shape;31;p7"/>
          <p:cNvSpPr txBox="1">
            <a:spLocks noGrp="1"/>
          </p:cNvSpPr>
          <p:nvPr>
            <p:ph type="sldNum" idx="12"/>
          </p:nvPr>
        </p:nvSpPr>
        <p:spPr>
          <a:xfrm>
            <a:off x="11296611" y="6217623"/>
            <a:ext cx="731600" cy="524800"/>
          </a:xfrm>
          <a:prstGeom prst="rect">
            <a:avLst/>
          </a:prstGeom>
          <a:noFill/>
          <a:ln>
            <a:noFill/>
          </a:ln>
        </p:spPr>
        <p:txBody>
          <a:bodyPr spcFirstLastPara="1" wrap="square" lIns="91450" tIns="91450" rIns="91450" bIns="91450"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nl" smtClean="0"/>
              <a:pPr/>
              <a:t>‹nr.›</a:t>
            </a:fld>
            <a:endParaRPr lang="nl"/>
          </a:p>
        </p:txBody>
      </p:sp>
    </p:spTree>
    <p:extLst>
      <p:ext uri="{BB962C8B-B14F-4D97-AF65-F5344CB8AC3E}">
        <p14:creationId xmlns:p14="http://schemas.microsoft.com/office/powerpoint/2010/main" val="1748376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a:noFill/>
          <a:ln>
            <a:noFill/>
          </a:ln>
        </p:spPr>
        <p:txBody>
          <a:bodyPr spcFirstLastPara="1" wrap="square" lIns="91450" tIns="91450" rIns="91450" bIns="91450" anchor="ctr" anchorCtr="0">
            <a:noAutofit/>
          </a:bodyPr>
          <a:lstStyle>
            <a:lvl1pPr marR="0" lvl="0" algn="l" rtl="0">
              <a:lnSpc>
                <a:spcPct val="100000"/>
              </a:lnSpc>
              <a:spcBef>
                <a:spcPts val="0"/>
              </a:spcBef>
              <a:spcAft>
                <a:spcPts val="0"/>
              </a:spcAft>
              <a:buClr>
                <a:schemeClr val="dk1"/>
              </a:buClr>
              <a:buSzPts val="4800"/>
              <a:buFont typeface="Arial"/>
              <a:buNone/>
              <a:defRPr sz="6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4800"/>
              <a:buFont typeface="Arial"/>
              <a:buNone/>
              <a:defRPr sz="6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4800"/>
              <a:buFont typeface="Arial"/>
              <a:buNone/>
              <a:defRPr sz="6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4800"/>
              <a:buFont typeface="Arial"/>
              <a:buNone/>
              <a:defRPr sz="6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4800"/>
              <a:buFont typeface="Arial"/>
              <a:buNone/>
              <a:defRPr sz="6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4800"/>
              <a:buFont typeface="Arial"/>
              <a:buNone/>
              <a:defRPr sz="6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4800"/>
              <a:buFont typeface="Arial"/>
              <a:buNone/>
              <a:defRPr sz="6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4800"/>
              <a:buFont typeface="Arial"/>
              <a:buNone/>
              <a:defRPr sz="6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4800"/>
              <a:buFont typeface="Arial"/>
              <a:buNone/>
              <a:defRPr sz="6400" b="0" i="0" u="none" strike="noStrike" cap="none">
                <a:solidFill>
                  <a:schemeClr val="dk1"/>
                </a:solidFill>
                <a:latin typeface="Arial"/>
                <a:ea typeface="Arial"/>
                <a:cs typeface="Arial"/>
                <a:sym typeface="Arial"/>
              </a:defRPr>
            </a:lvl9pPr>
          </a:lstStyle>
          <a:p>
            <a:endParaRPr/>
          </a:p>
        </p:txBody>
      </p:sp>
      <p:sp>
        <p:nvSpPr>
          <p:cNvPr id="34" name="Google Shape;34;p8"/>
          <p:cNvSpPr txBox="1">
            <a:spLocks noGrp="1"/>
          </p:cNvSpPr>
          <p:nvPr>
            <p:ph type="sldNum" idx="12"/>
          </p:nvPr>
        </p:nvSpPr>
        <p:spPr>
          <a:xfrm>
            <a:off x="11296611" y="6217623"/>
            <a:ext cx="731600" cy="524800"/>
          </a:xfrm>
          <a:prstGeom prst="rect">
            <a:avLst/>
          </a:prstGeom>
          <a:noFill/>
          <a:ln>
            <a:noFill/>
          </a:ln>
        </p:spPr>
        <p:txBody>
          <a:bodyPr spcFirstLastPara="1" wrap="square" lIns="91450" tIns="91450" rIns="91450" bIns="91450"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nl" smtClean="0"/>
              <a:pPr/>
              <a:t>‹nr.›</a:t>
            </a:fld>
            <a:endParaRPr lang="nl"/>
          </a:p>
        </p:txBody>
      </p:sp>
    </p:spTree>
    <p:extLst>
      <p:ext uri="{BB962C8B-B14F-4D97-AF65-F5344CB8AC3E}">
        <p14:creationId xmlns:p14="http://schemas.microsoft.com/office/powerpoint/2010/main" val="1798661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33" tIns="121933" rIns="121933" bIns="121933"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7" name="Google Shape;37;p9"/>
          <p:cNvSpPr txBox="1">
            <a:spLocks noGrp="1"/>
          </p:cNvSpPr>
          <p:nvPr>
            <p:ph type="title"/>
          </p:nvPr>
        </p:nvSpPr>
        <p:spPr>
          <a:xfrm>
            <a:off x="354000" y="1644233"/>
            <a:ext cx="5393600" cy="1976400"/>
          </a:xfrm>
          <a:prstGeom prst="rect">
            <a:avLst/>
          </a:prstGeom>
          <a:noFill/>
          <a:ln>
            <a:noFill/>
          </a:ln>
        </p:spPr>
        <p:txBody>
          <a:bodyPr spcFirstLastPara="1" wrap="square" lIns="91450" tIns="91450" rIns="91450" bIns="91450" anchor="b" anchorCtr="0">
            <a:noAutofit/>
          </a:bodyPr>
          <a:lstStyle>
            <a:lvl1pPr marR="0" lvl="0" algn="ctr" rtl="0">
              <a:lnSpc>
                <a:spcPct val="100000"/>
              </a:lnSpc>
              <a:spcBef>
                <a:spcPts val="0"/>
              </a:spcBef>
              <a:spcAft>
                <a:spcPts val="0"/>
              </a:spcAft>
              <a:buClr>
                <a:schemeClr val="dk1"/>
              </a:buClr>
              <a:buSzPts val="4200"/>
              <a:buFont typeface="Arial"/>
              <a:buNone/>
              <a:defRPr sz="5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4200"/>
              <a:buFont typeface="Arial"/>
              <a:buNone/>
              <a:defRPr sz="5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4200"/>
              <a:buFont typeface="Arial"/>
              <a:buNone/>
              <a:defRPr sz="5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4200"/>
              <a:buFont typeface="Arial"/>
              <a:buNone/>
              <a:defRPr sz="5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4200"/>
              <a:buFont typeface="Arial"/>
              <a:buNone/>
              <a:defRPr sz="5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4200"/>
              <a:buFont typeface="Arial"/>
              <a:buNone/>
              <a:defRPr sz="5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4200"/>
              <a:buFont typeface="Arial"/>
              <a:buNone/>
              <a:defRPr sz="5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4200"/>
              <a:buFont typeface="Arial"/>
              <a:buNone/>
              <a:defRPr sz="5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4200"/>
              <a:buFont typeface="Arial"/>
              <a:buNone/>
              <a:defRPr sz="5600" b="0" i="0" u="none" strike="noStrike" cap="none">
                <a:solidFill>
                  <a:schemeClr val="dk1"/>
                </a:solidFill>
                <a:latin typeface="Arial"/>
                <a:ea typeface="Arial"/>
                <a:cs typeface="Arial"/>
                <a:sym typeface="Arial"/>
              </a:defRPr>
            </a:lvl9pPr>
          </a:lstStyle>
          <a:p>
            <a:endParaRPr/>
          </a:p>
        </p:txBody>
      </p:sp>
      <p:sp>
        <p:nvSpPr>
          <p:cNvPr id="38" name="Google Shape;38;p9"/>
          <p:cNvSpPr txBox="1">
            <a:spLocks noGrp="1"/>
          </p:cNvSpPr>
          <p:nvPr>
            <p:ph type="subTitle" idx="1"/>
          </p:nvPr>
        </p:nvSpPr>
        <p:spPr>
          <a:xfrm>
            <a:off x="354000" y="3737433"/>
            <a:ext cx="5393600" cy="1646800"/>
          </a:xfrm>
          <a:prstGeom prst="rect">
            <a:avLst/>
          </a:prstGeom>
          <a:noFill/>
          <a:ln>
            <a:noFill/>
          </a:ln>
        </p:spPr>
        <p:txBody>
          <a:bodyPr spcFirstLastPara="1" wrap="square" lIns="91450" tIns="91450" rIns="91450" bIns="91450" anchor="t" anchorCtr="0">
            <a:noAutofit/>
          </a:bodyPr>
          <a:lstStyle>
            <a:lvl1pPr marR="0" lvl="0" algn="ctr" rtl="0">
              <a:lnSpc>
                <a:spcPct val="100000"/>
              </a:lnSpc>
              <a:spcBef>
                <a:spcPts val="0"/>
              </a:spcBef>
              <a:spcAft>
                <a:spcPts val="0"/>
              </a:spcAft>
              <a:buClr>
                <a:schemeClr val="dk2"/>
              </a:buClr>
              <a:buSzPts val="2100"/>
              <a:buFont typeface="Arial"/>
              <a:buNone/>
              <a:defRPr sz="28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chemeClr val="dk2"/>
              </a:buClr>
              <a:buSzPts val="2100"/>
              <a:buFont typeface="Arial"/>
              <a:buNone/>
              <a:defRPr sz="28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2100"/>
              <a:buFont typeface="Arial"/>
              <a:buNone/>
              <a:defRPr sz="28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2100"/>
              <a:buFont typeface="Arial"/>
              <a:buNone/>
              <a:defRPr sz="28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2100"/>
              <a:buFont typeface="Arial"/>
              <a:buNone/>
              <a:defRPr sz="28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2100"/>
              <a:buFont typeface="Arial"/>
              <a:buNone/>
              <a:defRPr sz="28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2100"/>
              <a:buFont typeface="Arial"/>
              <a:buNone/>
              <a:defRPr sz="28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2100"/>
              <a:buFont typeface="Arial"/>
              <a:buNone/>
              <a:defRPr sz="28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2100"/>
              <a:buFont typeface="Arial"/>
              <a:buNone/>
              <a:defRPr sz="2800" b="0" i="0" u="none" strike="noStrike" cap="none">
                <a:solidFill>
                  <a:schemeClr val="dk2"/>
                </a:solidFill>
                <a:latin typeface="Arial"/>
                <a:ea typeface="Arial"/>
                <a:cs typeface="Arial"/>
                <a:sym typeface="Arial"/>
              </a:defRPr>
            </a:lvl9pPr>
          </a:lstStyle>
          <a:p>
            <a:endParaRPr/>
          </a:p>
        </p:txBody>
      </p:sp>
      <p:sp>
        <p:nvSpPr>
          <p:cNvPr id="39" name="Google Shape;39;p9"/>
          <p:cNvSpPr txBox="1">
            <a:spLocks noGrp="1"/>
          </p:cNvSpPr>
          <p:nvPr>
            <p:ph type="body" idx="2"/>
          </p:nvPr>
        </p:nvSpPr>
        <p:spPr>
          <a:xfrm>
            <a:off x="6586000" y="965433"/>
            <a:ext cx="5116000" cy="4926800"/>
          </a:xfrm>
          <a:prstGeom prst="rect">
            <a:avLst/>
          </a:prstGeom>
          <a:noFill/>
          <a:ln>
            <a:noFill/>
          </a:ln>
        </p:spPr>
        <p:txBody>
          <a:bodyPr spcFirstLastPara="1" wrap="square" lIns="91450" tIns="91450" rIns="91450" bIns="91450" anchor="ctr" anchorCtr="0">
            <a:noAutofit/>
          </a:bodyPr>
          <a:lstStyle>
            <a:lvl1pPr marL="609585" marR="0" lvl="0" indent="-457189" algn="l" rtl="0">
              <a:lnSpc>
                <a:spcPct val="115000"/>
              </a:lnSpc>
              <a:spcBef>
                <a:spcPts val="0"/>
              </a:spcBef>
              <a:spcAft>
                <a:spcPts val="0"/>
              </a:spcAft>
              <a:buClr>
                <a:schemeClr val="dk2"/>
              </a:buClr>
              <a:buSzPts val="1800"/>
              <a:buFont typeface="Arial"/>
              <a:buChar char="●"/>
              <a:defRPr sz="2400" b="0" i="0" u="none" strike="noStrike" cap="none">
                <a:solidFill>
                  <a:schemeClr val="dk2"/>
                </a:solidFill>
                <a:latin typeface="Arial"/>
                <a:ea typeface="Arial"/>
                <a:cs typeface="Arial"/>
                <a:sym typeface="Arial"/>
              </a:defRPr>
            </a:lvl1pPr>
            <a:lvl2pPr marL="1219170" marR="0" lvl="1" indent="-423323" algn="l" rtl="0">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2pPr>
            <a:lvl3pPr marL="1828754" marR="0" lvl="2" indent="-423323" algn="l" rtl="0">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3pPr>
            <a:lvl4pPr marL="2438339" marR="0" lvl="3" indent="-423323" algn="l" rtl="0">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4pPr>
            <a:lvl5pPr marL="3047924" marR="0" lvl="4" indent="-423323" algn="l" rtl="0">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5pPr>
            <a:lvl6pPr marL="3657509" marR="0" lvl="5" indent="-423323" algn="l" rtl="0">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6pPr>
            <a:lvl7pPr marL="4267093" marR="0" lvl="6" indent="-423323" algn="l" rtl="0">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7pPr>
            <a:lvl8pPr marL="4876678" marR="0" lvl="7" indent="-423323" algn="l" rtl="0">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8pPr>
            <a:lvl9pPr marL="5486263" marR="0" lvl="8" indent="-423323" algn="l" rtl="0">
              <a:lnSpc>
                <a:spcPct val="115000"/>
              </a:lnSpc>
              <a:spcBef>
                <a:spcPts val="2133"/>
              </a:spcBef>
              <a:spcAft>
                <a:spcPts val="2133"/>
              </a:spcAft>
              <a:buClr>
                <a:schemeClr val="dk2"/>
              </a:buClr>
              <a:buSzPts val="1400"/>
              <a:buFont typeface="Arial"/>
              <a:buChar char="■"/>
              <a:defRPr sz="1867" b="0" i="0" u="none" strike="noStrike" cap="none">
                <a:solidFill>
                  <a:schemeClr val="dk2"/>
                </a:solidFill>
                <a:latin typeface="Arial"/>
                <a:ea typeface="Arial"/>
                <a:cs typeface="Arial"/>
                <a:sym typeface="Arial"/>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a:noFill/>
          <a:ln>
            <a:noFill/>
          </a:ln>
        </p:spPr>
        <p:txBody>
          <a:bodyPr spcFirstLastPara="1" wrap="square" lIns="91450" tIns="91450" rIns="91450" bIns="91450"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nl" smtClean="0"/>
              <a:pPr/>
              <a:t>‹nr.›</a:t>
            </a:fld>
            <a:endParaRPr lang="nl"/>
          </a:p>
        </p:txBody>
      </p:sp>
    </p:spTree>
    <p:extLst>
      <p:ext uri="{BB962C8B-B14F-4D97-AF65-F5344CB8AC3E}">
        <p14:creationId xmlns:p14="http://schemas.microsoft.com/office/powerpoint/2010/main" val="3130689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a:noFill/>
          <a:ln>
            <a:noFill/>
          </a:ln>
        </p:spPr>
        <p:txBody>
          <a:bodyPr spcFirstLastPara="1" wrap="square" lIns="91450" tIns="91450" rIns="91450" bIns="91450" anchor="ctr" anchorCtr="0">
            <a:noAutofit/>
          </a:bodyPr>
          <a:lstStyle>
            <a:lvl1pPr marL="609585" marR="0" lvl="0" indent="-304792" algn="l" rtl="0">
              <a:lnSpc>
                <a:spcPct val="100000"/>
              </a:lnSpc>
              <a:spcBef>
                <a:spcPts val="0"/>
              </a:spcBef>
              <a:spcAft>
                <a:spcPts val="0"/>
              </a:spcAft>
              <a:buClr>
                <a:schemeClr val="dk2"/>
              </a:buClr>
              <a:buSzPts val="1800"/>
              <a:buFont typeface="Arial"/>
              <a:buNone/>
              <a:defRPr sz="2400" b="0" i="0" u="none" strike="noStrike" cap="none">
                <a:solidFill>
                  <a:schemeClr val="dk2"/>
                </a:solidFill>
                <a:latin typeface="Arial"/>
                <a:ea typeface="Arial"/>
                <a:cs typeface="Arial"/>
                <a:sym typeface="Arial"/>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a:noFill/>
          <a:ln>
            <a:noFill/>
          </a:ln>
        </p:spPr>
        <p:txBody>
          <a:bodyPr spcFirstLastPara="1" wrap="square" lIns="91450" tIns="91450" rIns="91450" bIns="91450"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nl" smtClean="0"/>
              <a:pPr/>
              <a:t>‹nr.›</a:t>
            </a:fld>
            <a:endParaRPr lang="nl"/>
          </a:p>
        </p:txBody>
      </p:sp>
    </p:spTree>
    <p:extLst>
      <p:ext uri="{BB962C8B-B14F-4D97-AF65-F5344CB8AC3E}">
        <p14:creationId xmlns:p14="http://schemas.microsoft.com/office/powerpoint/2010/main" val="3614818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2B1A8"/>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50" tIns="91450" rIns="91450" bIns="91450"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50" tIns="91450" rIns="91450" bIns="91450"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50" tIns="91450" rIns="91450" bIns="91450"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nl" smtClean="0"/>
              <a:pPr/>
              <a:t>‹nr.›</a:t>
            </a:fld>
            <a:endParaRPr lang="nl"/>
          </a:p>
        </p:txBody>
      </p:sp>
    </p:spTree>
    <p:extLst>
      <p:ext uri="{BB962C8B-B14F-4D97-AF65-F5344CB8AC3E}">
        <p14:creationId xmlns:p14="http://schemas.microsoft.com/office/powerpoint/2010/main" val="2112490177"/>
      </p:ext>
    </p:extLst>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3513CF5C-E5F2-4271-A1B4-92F4ABF722F3}"/>
              </a:ext>
            </a:extLst>
          </p:cNvPr>
          <p:cNvSpPr>
            <a:spLocks noGrp="1"/>
          </p:cNvSpPr>
          <p:nvPr>
            <p:ph type="title"/>
          </p:nvPr>
        </p:nvSpPr>
        <p:spPr>
          <a:xfrm>
            <a:off x="838200" y="365125"/>
            <a:ext cx="10515600" cy="1325563"/>
          </a:xfrm>
          <a:prstGeom prst="rect">
            <a:avLst/>
          </a:prstGeom>
        </p:spPr>
        <p:txBody>
          <a:bodyPr vert="horz" lIns="91432" tIns="45718" rIns="91432" bIns="45718" rtlCol="0" anchor="ctr">
            <a:normAutofit/>
          </a:bodyPr>
          <a:lstStyle/>
          <a:p>
            <a:r>
              <a:rPr lang="nl-NL"/>
              <a:t>Klik om stijl te bewerken</a:t>
            </a:r>
            <a:endParaRPr lang="en-GB"/>
          </a:p>
        </p:txBody>
      </p:sp>
      <p:sp>
        <p:nvSpPr>
          <p:cNvPr id="3" name="Tijdelijke aanduiding voor tekst 2">
            <a:extLst>
              <a:ext uri="{FF2B5EF4-FFF2-40B4-BE49-F238E27FC236}">
                <a16:creationId xmlns:a16="http://schemas.microsoft.com/office/drawing/2014/main" id="{4CB7BF40-B5AA-40AE-BEDA-892F3B31E398}"/>
              </a:ext>
            </a:extLst>
          </p:cNvPr>
          <p:cNvSpPr>
            <a:spLocks noGrp="1"/>
          </p:cNvSpPr>
          <p:nvPr>
            <p:ph type="body" idx="1"/>
          </p:nvPr>
        </p:nvSpPr>
        <p:spPr>
          <a:xfrm>
            <a:off x="838200" y="1825625"/>
            <a:ext cx="10515600" cy="4351339"/>
          </a:xfrm>
          <a:prstGeom prst="rect">
            <a:avLst/>
          </a:prstGeom>
        </p:spPr>
        <p:txBody>
          <a:bodyPr vert="horz" lIns="91432" tIns="45718" rIns="91432" bIns="45718"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id="{6C1D5E13-23CB-40DE-B381-749E97AE65DF}"/>
              </a:ext>
            </a:extLst>
          </p:cNvPr>
          <p:cNvSpPr>
            <a:spLocks noGrp="1"/>
          </p:cNvSpPr>
          <p:nvPr>
            <p:ph type="dt" sz="half" idx="2"/>
          </p:nvPr>
        </p:nvSpPr>
        <p:spPr>
          <a:xfrm>
            <a:off x="838200" y="6356352"/>
            <a:ext cx="2743200" cy="365125"/>
          </a:xfrm>
          <a:prstGeom prst="rect">
            <a:avLst/>
          </a:prstGeom>
        </p:spPr>
        <p:txBody>
          <a:bodyPr vert="horz" lIns="91432" tIns="45718" rIns="91432" bIns="45718" rtlCol="0" anchor="ctr"/>
          <a:lstStyle>
            <a:lvl1pPr algn="l">
              <a:defRPr sz="1200">
                <a:solidFill>
                  <a:schemeClr val="tx1">
                    <a:tint val="75000"/>
                  </a:schemeClr>
                </a:solidFill>
              </a:defRPr>
            </a:lvl1pPr>
          </a:lstStyle>
          <a:p>
            <a:fld id="{2EAEDFB8-2BC0-491A-9AC3-CA6A7EB1D5C1}" type="datetimeFigureOut">
              <a:rPr lang="en-GB" smtClean="0"/>
              <a:t>01/10/2021</a:t>
            </a:fld>
            <a:endParaRPr lang="en-GB"/>
          </a:p>
        </p:txBody>
      </p:sp>
      <p:sp>
        <p:nvSpPr>
          <p:cNvPr id="5" name="Tijdelijke aanduiding voor voettekst 4">
            <a:extLst>
              <a:ext uri="{FF2B5EF4-FFF2-40B4-BE49-F238E27FC236}">
                <a16:creationId xmlns:a16="http://schemas.microsoft.com/office/drawing/2014/main" id="{C1460DC3-FF5A-4F29-8DD1-813358E54ED5}"/>
              </a:ext>
            </a:extLst>
          </p:cNvPr>
          <p:cNvSpPr>
            <a:spLocks noGrp="1"/>
          </p:cNvSpPr>
          <p:nvPr>
            <p:ph type="ftr" sz="quarter" idx="3"/>
          </p:nvPr>
        </p:nvSpPr>
        <p:spPr>
          <a:xfrm>
            <a:off x="4038600" y="6356352"/>
            <a:ext cx="4114800" cy="365125"/>
          </a:xfrm>
          <a:prstGeom prst="rect">
            <a:avLst/>
          </a:prstGeom>
        </p:spPr>
        <p:txBody>
          <a:bodyPr vert="horz" lIns="91432" tIns="45718" rIns="91432" bIns="45718" rtlCol="0" anchor="ctr"/>
          <a:lstStyle>
            <a:lvl1pPr algn="ctr">
              <a:defRPr sz="1200">
                <a:solidFill>
                  <a:schemeClr val="tx1">
                    <a:tint val="75000"/>
                  </a:schemeClr>
                </a:solidFill>
              </a:defRPr>
            </a:lvl1pPr>
          </a:lstStyle>
          <a:p>
            <a:endParaRPr lang="en-GB"/>
          </a:p>
        </p:txBody>
      </p:sp>
      <p:sp>
        <p:nvSpPr>
          <p:cNvPr id="6" name="Tijdelijke aanduiding voor dianummer 5">
            <a:extLst>
              <a:ext uri="{FF2B5EF4-FFF2-40B4-BE49-F238E27FC236}">
                <a16:creationId xmlns:a16="http://schemas.microsoft.com/office/drawing/2014/main" id="{08358069-CD99-40FF-A303-DFF4B3D537EE}"/>
              </a:ext>
            </a:extLst>
          </p:cNvPr>
          <p:cNvSpPr>
            <a:spLocks noGrp="1"/>
          </p:cNvSpPr>
          <p:nvPr>
            <p:ph type="sldNum" sz="quarter" idx="4"/>
          </p:nvPr>
        </p:nvSpPr>
        <p:spPr>
          <a:xfrm>
            <a:off x="8610600" y="6356352"/>
            <a:ext cx="2743200" cy="365125"/>
          </a:xfrm>
          <a:prstGeom prst="rect">
            <a:avLst/>
          </a:prstGeom>
        </p:spPr>
        <p:txBody>
          <a:bodyPr vert="horz" lIns="91432" tIns="45718" rIns="91432" bIns="45718" rtlCol="0" anchor="ctr"/>
          <a:lstStyle>
            <a:lvl1pPr algn="r">
              <a:defRPr sz="1200">
                <a:solidFill>
                  <a:schemeClr val="tx1">
                    <a:tint val="75000"/>
                  </a:schemeClr>
                </a:solidFill>
              </a:defRPr>
            </a:lvl1pPr>
          </a:lstStyle>
          <a:p>
            <a:fld id="{0F56E9DC-DEDA-4067-A359-009F136BBFAE}" type="slidenum">
              <a:rPr lang="en-GB" smtClean="0"/>
              <a:t>‹nr.›</a:t>
            </a:fld>
            <a:endParaRPr lang="en-GB"/>
          </a:p>
        </p:txBody>
      </p:sp>
    </p:spTree>
    <p:extLst>
      <p:ext uri="{BB962C8B-B14F-4D97-AF65-F5344CB8AC3E}">
        <p14:creationId xmlns:p14="http://schemas.microsoft.com/office/powerpoint/2010/main" val="417768260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8" indent="-228578"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4" indent="-228578"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8"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8" algn="l" defTabSz="914309"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195" indent="-228578" algn="l" defTabSz="914309"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349" indent="-228578" algn="l" defTabSz="914309"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504" indent="-228578" algn="l" defTabSz="914309"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658" indent="-228578" algn="l" defTabSz="914309"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814" indent="-228578" algn="l" defTabSz="914309"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309" rtl="0" eaLnBrk="1" latinLnBrk="0" hangingPunct="1">
        <a:defRPr sz="1900" kern="1200">
          <a:solidFill>
            <a:schemeClr val="tx1"/>
          </a:solidFill>
          <a:latin typeface="+mn-lt"/>
          <a:ea typeface="+mn-ea"/>
          <a:cs typeface="+mn-cs"/>
        </a:defRPr>
      </a:lvl1pPr>
      <a:lvl2pPr marL="457155"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4" algn="l" defTabSz="914309" rtl="0" eaLnBrk="1" latinLnBrk="0" hangingPunct="1">
        <a:defRPr sz="1900" kern="1200">
          <a:solidFill>
            <a:schemeClr val="tx1"/>
          </a:solidFill>
          <a:latin typeface="+mn-lt"/>
          <a:ea typeface="+mn-ea"/>
          <a:cs typeface="+mn-cs"/>
        </a:defRPr>
      </a:lvl4pPr>
      <a:lvl5pPr marL="1828618" algn="l" defTabSz="914309" rtl="0" eaLnBrk="1" latinLnBrk="0" hangingPunct="1">
        <a:defRPr sz="1900" kern="1200">
          <a:solidFill>
            <a:schemeClr val="tx1"/>
          </a:solidFill>
          <a:latin typeface="+mn-lt"/>
          <a:ea typeface="+mn-ea"/>
          <a:cs typeface="+mn-cs"/>
        </a:defRPr>
      </a:lvl5pPr>
      <a:lvl6pPr marL="2285774"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5" algn="l" defTabSz="914309"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9757FF-5EFC-49A3-B16F-1EA9071DEE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a:extLst>
              <a:ext uri="{FF2B5EF4-FFF2-40B4-BE49-F238E27FC236}">
                <a16:creationId xmlns:a16="http://schemas.microsoft.com/office/drawing/2014/main" id="{AAC6D399-5B82-4830-BC1D-8490A84AE3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17C23BB8-9A8A-4459-899C-B00F00B10F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ADE2BD-4C59-4F6E-BDA9-DF49D93FBC67}" type="datetimeFigureOut">
              <a:rPr lang="nl-NL" smtClean="0"/>
              <a:t>1-10-2021</a:t>
            </a:fld>
            <a:endParaRPr lang="nl-NL"/>
          </a:p>
        </p:txBody>
      </p:sp>
      <p:sp>
        <p:nvSpPr>
          <p:cNvPr id="5" name="Footer Placeholder 4">
            <a:extLst>
              <a:ext uri="{FF2B5EF4-FFF2-40B4-BE49-F238E27FC236}">
                <a16:creationId xmlns:a16="http://schemas.microsoft.com/office/drawing/2014/main" id="{C132B650-A2A9-448F-8512-02701AE5B6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a:extLst>
              <a:ext uri="{FF2B5EF4-FFF2-40B4-BE49-F238E27FC236}">
                <a16:creationId xmlns:a16="http://schemas.microsoft.com/office/drawing/2014/main" id="{B50BD38F-9298-4236-BD68-FDD253D2B9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66CC93-4F85-41B7-BFA2-175B23D0ADC3}" type="slidenum">
              <a:rPr lang="nl-NL" smtClean="0"/>
              <a:t>‹nr.›</a:t>
            </a:fld>
            <a:endParaRPr lang="nl-NL"/>
          </a:p>
        </p:txBody>
      </p:sp>
    </p:spTree>
    <p:extLst>
      <p:ext uri="{BB962C8B-B14F-4D97-AF65-F5344CB8AC3E}">
        <p14:creationId xmlns:p14="http://schemas.microsoft.com/office/powerpoint/2010/main" val="420465369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0.jpeg"/><Relationship Id="rId7"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9.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0.jpeg"/><Relationship Id="rId7"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9.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jpeg"/></Relationships>
</file>

<file path=ppt/slides/_rels/slide1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0.jpeg"/><Relationship Id="rId7"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9.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1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0.jpeg"/><Relationship Id="rId7"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9.xml"/><Relationship Id="rId6" Type="http://schemas.openxmlformats.org/officeDocument/2006/relationships/image" Target="../media/image13.jpeg"/><Relationship Id="rId11" Type="http://schemas.openxmlformats.org/officeDocument/2006/relationships/image" Target="../media/image17.jpeg"/><Relationship Id="rId5" Type="http://schemas.openxmlformats.org/officeDocument/2006/relationships/image" Target="../media/image12.jpeg"/><Relationship Id="rId10" Type="http://schemas.openxmlformats.org/officeDocument/2006/relationships/image" Target="../media/image18.png"/><Relationship Id="rId4" Type="http://schemas.openxmlformats.org/officeDocument/2006/relationships/image" Target="../media/image11.jpeg"/><Relationship Id="rId9"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19.jpe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29.xml"/><Relationship Id="rId4" Type="http://schemas.openxmlformats.org/officeDocument/2006/relationships/image" Target="../media/image4.tiff"/></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24.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27.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28.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9.jpeg"/><Relationship Id="rId1" Type="http://schemas.openxmlformats.org/officeDocument/2006/relationships/slideLayout" Target="../slideLayouts/slideLayout18.xml"/><Relationship Id="rId4" Type="http://schemas.openxmlformats.org/officeDocument/2006/relationships/image" Target="../media/image4.tiff"/></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png"/><Relationship Id="rId1" Type="http://schemas.openxmlformats.org/officeDocument/2006/relationships/slideLayout" Target="../slideLayouts/slideLayout18.xml"/><Relationship Id="rId6" Type="http://schemas.openxmlformats.org/officeDocument/2006/relationships/image" Target="../media/image35.png"/><Relationship Id="rId5" Type="http://schemas.openxmlformats.org/officeDocument/2006/relationships/hyperlink" Target="http://www.bestuivers.nl/" TargetMode="Externa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tiff"/><Relationship Id="rId7" Type="http://schemas.openxmlformats.org/officeDocument/2006/relationships/image" Target="../media/image4.tiff"/><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9.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9.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3"/>
        <p:cNvGrpSpPr/>
        <p:nvPr/>
      </p:nvGrpSpPr>
      <p:grpSpPr>
        <a:xfrm>
          <a:off x="0" y="0"/>
          <a:ext cx="0" cy="0"/>
          <a:chOff x="0" y="0"/>
          <a:chExt cx="0" cy="0"/>
        </a:xfrm>
      </p:grpSpPr>
      <p:sp>
        <p:nvSpPr>
          <p:cNvPr id="54" name="Google Shape;54;p13"/>
          <p:cNvSpPr txBox="1"/>
          <p:nvPr/>
        </p:nvSpPr>
        <p:spPr>
          <a:xfrm>
            <a:off x="456000" y="912000"/>
            <a:ext cx="10824000" cy="2779600"/>
          </a:xfrm>
          <a:prstGeom prst="rect">
            <a:avLst/>
          </a:prstGeom>
          <a:noFill/>
          <a:ln>
            <a:noFill/>
          </a:ln>
        </p:spPr>
        <p:txBody>
          <a:bodyPr spcFirstLastPara="1" wrap="square" lIns="0" tIns="0" rIns="0" bIns="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6000"/>
              <a:buFontTx/>
              <a:buNone/>
              <a:tabLst/>
              <a:defRPr/>
            </a:pPr>
            <a:r>
              <a:rPr kumimoji="0" lang="nl" sz="7600" b="1" i="0" u="none" strike="noStrike" kern="0" cap="none" spc="0" normalizeH="0" baseline="0" noProof="0" dirty="0">
                <a:ln>
                  <a:noFill/>
                </a:ln>
                <a:solidFill>
                  <a:srgbClr val="FFFFFF"/>
                </a:solidFill>
                <a:effectLst/>
                <a:uLnTx/>
                <a:uFillTx/>
                <a:latin typeface="Arial"/>
                <a:ea typeface="+mn-ea"/>
                <a:cs typeface="Arial"/>
                <a:sym typeface="Arial"/>
              </a:rPr>
              <a:t>Biodiversiteit</a:t>
            </a:r>
            <a:endParaRPr kumimoji="0" sz="7600" b="1" i="0" u="none" strike="noStrike" kern="0" cap="none" spc="0" normalizeH="0" baseline="0" noProof="0" dirty="0">
              <a:ln>
                <a:noFill/>
              </a:ln>
              <a:solidFill>
                <a:srgbClr val="FFFFFF"/>
              </a:solidFill>
              <a:effectLst/>
              <a:uLnTx/>
              <a:uFillTx/>
              <a:latin typeface="Arial"/>
              <a:ea typeface="+mn-ea"/>
              <a:cs typeface="Arial"/>
              <a:sym typeface="Arial"/>
            </a:endParaRPr>
          </a:p>
        </p:txBody>
      </p:sp>
      <p:pic>
        <p:nvPicPr>
          <p:cNvPr id="55" name="Google Shape;55;p13"/>
          <p:cNvPicPr preferRelativeResize="0"/>
          <p:nvPr/>
        </p:nvPicPr>
        <p:blipFill rotWithShape="1">
          <a:blip r:embed="rId3">
            <a:alphaModFix/>
          </a:blip>
          <a:srcRect/>
          <a:stretch/>
        </p:blipFill>
        <p:spPr>
          <a:xfrm>
            <a:off x="456000" y="5112001"/>
            <a:ext cx="2376000" cy="1289964"/>
          </a:xfrm>
          <a:prstGeom prst="rect">
            <a:avLst/>
          </a:prstGeom>
          <a:noFill/>
          <a:ln>
            <a:noFill/>
          </a:ln>
        </p:spPr>
      </p:pic>
      <p:sp>
        <p:nvSpPr>
          <p:cNvPr id="56" name="Google Shape;56;p13"/>
          <p:cNvSpPr txBox="1"/>
          <p:nvPr/>
        </p:nvSpPr>
        <p:spPr>
          <a:xfrm>
            <a:off x="5414833" y="5292734"/>
            <a:ext cx="6344400" cy="533504"/>
          </a:xfrm>
          <a:prstGeom prst="rect">
            <a:avLst/>
          </a:prstGeom>
          <a:noFill/>
          <a:ln>
            <a:noFill/>
          </a:ln>
        </p:spPr>
        <p:txBody>
          <a:bodyPr spcFirstLastPara="1" wrap="square" lIns="121900" tIns="121900" rIns="121900" bIns="1219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FFFFFF"/>
              </a:solidFill>
              <a:effectLst/>
              <a:uLnTx/>
              <a:uFillTx/>
              <a:latin typeface="Arial"/>
              <a:ea typeface="+mn-ea"/>
              <a:cs typeface="Arial"/>
              <a:sym typeface="Arial"/>
            </a:endParaRPr>
          </a:p>
        </p:txBody>
      </p:sp>
      <p:sp>
        <p:nvSpPr>
          <p:cNvPr id="57" name="Google Shape;57;p13"/>
          <p:cNvSpPr txBox="1"/>
          <p:nvPr/>
        </p:nvSpPr>
        <p:spPr>
          <a:xfrm>
            <a:off x="5725900" y="4720401"/>
            <a:ext cx="5781600" cy="1354369"/>
          </a:xfrm>
          <a:prstGeom prst="rect">
            <a:avLst/>
          </a:prstGeom>
          <a:noFill/>
          <a:ln>
            <a:noFill/>
          </a:ln>
        </p:spPr>
        <p:txBody>
          <a:bodyPr spcFirstLastPara="1" wrap="square" lIns="121900" tIns="121900" rIns="121900" bIns="121900" anchor="t" anchorCtr="0">
            <a:sp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r>
              <a:rPr kumimoji="0" lang="nl" sz="2667" b="0" i="0" u="none" strike="noStrike" kern="0" cap="none" spc="0" normalizeH="0" baseline="0" noProof="0" dirty="0">
                <a:ln>
                  <a:noFill/>
                </a:ln>
                <a:solidFill>
                  <a:srgbClr val="FFFFFF"/>
                </a:solidFill>
                <a:effectLst/>
                <a:uLnTx/>
                <a:uFillTx/>
                <a:latin typeface="Arial"/>
                <a:ea typeface="+mn-ea"/>
                <a:cs typeface="Arial"/>
                <a:sym typeface="Arial"/>
              </a:rPr>
              <a:t>Koos Biesmeijer</a:t>
            </a:r>
            <a:endParaRPr kumimoji="0" sz="2667" b="0" i="0" u="none" strike="noStrike" kern="0" cap="none" spc="0" normalizeH="0" baseline="0" noProof="0" dirty="0">
              <a:ln>
                <a:noFill/>
              </a:ln>
              <a:solidFill>
                <a:srgbClr val="FFFFFF"/>
              </a:solidFill>
              <a:effectLst/>
              <a:uLnTx/>
              <a:uFillTx/>
              <a:latin typeface="Arial"/>
              <a:ea typeface="+mn-ea"/>
              <a:cs typeface="Arial"/>
              <a:sym typeface="Arial"/>
            </a:endParaRPr>
          </a:p>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r>
              <a:rPr kumimoji="0" lang="nl" sz="2267" b="0" i="0" u="none" strike="noStrike" kern="0" cap="none" spc="0" normalizeH="0" baseline="0" noProof="0" dirty="0">
                <a:ln>
                  <a:noFill/>
                </a:ln>
                <a:solidFill>
                  <a:srgbClr val="FFFFFF"/>
                </a:solidFill>
                <a:effectLst/>
                <a:uLnTx/>
                <a:uFillTx/>
                <a:latin typeface="Arial"/>
                <a:ea typeface="+mn-ea"/>
                <a:cs typeface="Arial"/>
                <a:sym typeface="Arial"/>
              </a:rPr>
              <a:t>wetenschappeijk directeur Naturalis</a:t>
            </a:r>
            <a:endParaRPr kumimoji="0" sz="2267" b="0" i="0" u="none" strike="noStrike" kern="0" cap="none" spc="0" normalizeH="0" baseline="0" noProof="0" dirty="0">
              <a:ln>
                <a:noFill/>
              </a:ln>
              <a:solidFill>
                <a:srgbClr val="FFFFFF"/>
              </a:solidFill>
              <a:effectLst/>
              <a:uLnTx/>
              <a:uFillTx/>
              <a:latin typeface="Arial"/>
              <a:ea typeface="+mn-ea"/>
              <a:cs typeface="Arial"/>
              <a:sym typeface="Arial"/>
            </a:endParaRPr>
          </a:p>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r>
              <a:rPr kumimoji="0" lang="nl" sz="2267" b="0" i="0" u="none" strike="noStrike" kern="0" cap="none" spc="0" normalizeH="0" baseline="0" noProof="0" dirty="0">
                <a:ln>
                  <a:noFill/>
                </a:ln>
                <a:solidFill>
                  <a:srgbClr val="FFFFFF"/>
                </a:solidFill>
                <a:effectLst/>
                <a:uLnTx/>
                <a:uFillTx/>
                <a:latin typeface="Arial"/>
                <a:ea typeface="+mn-ea"/>
                <a:cs typeface="Arial"/>
                <a:sym typeface="Arial"/>
              </a:rPr>
              <a:t> </a:t>
            </a:r>
            <a:endParaRPr kumimoji="0" sz="2267" b="0" i="0" u="none" strike="noStrike" kern="0" cap="none" spc="0" normalizeH="0" baseline="0" noProof="0" dirty="0">
              <a:ln>
                <a:noFill/>
              </a:ln>
              <a:solidFill>
                <a:srgbClr val="FFFFFF"/>
              </a:solidFill>
              <a:effectLst/>
              <a:uLnTx/>
              <a:uFillTx/>
              <a:latin typeface="Arial"/>
              <a:ea typeface="+mn-ea"/>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0FF7DA-D5B4-4E7A-B9C2-699CDE9C27E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0400" y="620728"/>
            <a:ext cx="520700" cy="520700"/>
          </a:xfrm>
          <a:prstGeom prst="rect">
            <a:avLst/>
          </a:prstGeom>
        </p:spPr>
      </p:pic>
      <p:pic>
        <p:nvPicPr>
          <p:cNvPr id="6" name="Picture 5">
            <a:extLst>
              <a:ext uri="{FF2B5EF4-FFF2-40B4-BE49-F238E27FC236}">
                <a16:creationId xmlns:a16="http://schemas.microsoft.com/office/drawing/2014/main" id="{5AC7B36F-6BAD-4EE8-BEAA-83465A43A3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94620" y="620728"/>
            <a:ext cx="520700" cy="520700"/>
          </a:xfrm>
          <a:prstGeom prst="rect">
            <a:avLst/>
          </a:prstGeom>
        </p:spPr>
      </p:pic>
      <p:pic>
        <p:nvPicPr>
          <p:cNvPr id="7" name="Picture 6">
            <a:extLst>
              <a:ext uri="{FF2B5EF4-FFF2-40B4-BE49-F238E27FC236}">
                <a16:creationId xmlns:a16="http://schemas.microsoft.com/office/drawing/2014/main" id="{4FAF51EE-07CA-4451-97EF-1358561EC8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54240" y="620728"/>
            <a:ext cx="520700" cy="520700"/>
          </a:xfrm>
          <a:prstGeom prst="rect">
            <a:avLst/>
          </a:prstGeom>
        </p:spPr>
      </p:pic>
      <p:pic>
        <p:nvPicPr>
          <p:cNvPr id="8" name="Picture 7">
            <a:extLst>
              <a:ext uri="{FF2B5EF4-FFF2-40B4-BE49-F238E27FC236}">
                <a16:creationId xmlns:a16="http://schemas.microsoft.com/office/drawing/2014/main" id="{44BB7BAA-0BCA-4B51-82FB-B2903CE2DB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13860" y="620728"/>
            <a:ext cx="520700" cy="520700"/>
          </a:xfrm>
          <a:prstGeom prst="rect">
            <a:avLst/>
          </a:prstGeom>
        </p:spPr>
      </p:pic>
      <p:pic>
        <p:nvPicPr>
          <p:cNvPr id="9" name="Picture 8">
            <a:extLst>
              <a:ext uri="{FF2B5EF4-FFF2-40B4-BE49-F238E27FC236}">
                <a16:creationId xmlns:a16="http://schemas.microsoft.com/office/drawing/2014/main" id="{ED6C5734-B3A2-4C7D-8565-2A97132449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73479" y="620728"/>
            <a:ext cx="520700" cy="520700"/>
          </a:xfrm>
          <a:prstGeom prst="rect">
            <a:avLst/>
          </a:prstGeom>
        </p:spPr>
      </p:pic>
      <p:pic>
        <p:nvPicPr>
          <p:cNvPr id="10" name="Picture 9">
            <a:extLst>
              <a:ext uri="{FF2B5EF4-FFF2-40B4-BE49-F238E27FC236}">
                <a16:creationId xmlns:a16="http://schemas.microsoft.com/office/drawing/2014/main" id="{F0BB7AD1-CCE7-4175-8020-41B135D44DE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3900" y="1241731"/>
            <a:ext cx="520700" cy="520700"/>
          </a:xfrm>
          <a:prstGeom prst="rect">
            <a:avLst/>
          </a:prstGeom>
        </p:spPr>
      </p:pic>
      <p:pic>
        <p:nvPicPr>
          <p:cNvPr id="11" name="Picture 10">
            <a:extLst>
              <a:ext uri="{FF2B5EF4-FFF2-40B4-BE49-F238E27FC236}">
                <a16:creationId xmlns:a16="http://schemas.microsoft.com/office/drawing/2014/main" id="{2A653B05-5A87-4E52-A0B2-E76DA6876E6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94620" y="1291709"/>
            <a:ext cx="520700" cy="520700"/>
          </a:xfrm>
          <a:prstGeom prst="rect">
            <a:avLst/>
          </a:prstGeom>
        </p:spPr>
      </p:pic>
      <p:pic>
        <p:nvPicPr>
          <p:cNvPr id="12" name="Picture 11">
            <a:extLst>
              <a:ext uri="{FF2B5EF4-FFF2-40B4-BE49-F238E27FC236}">
                <a16:creationId xmlns:a16="http://schemas.microsoft.com/office/drawing/2014/main" id="{E76085B7-3240-4498-BC4C-DFB862D8B1C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54240" y="1291709"/>
            <a:ext cx="520700" cy="520700"/>
          </a:xfrm>
          <a:prstGeom prst="rect">
            <a:avLst/>
          </a:prstGeom>
        </p:spPr>
      </p:pic>
      <p:pic>
        <p:nvPicPr>
          <p:cNvPr id="13" name="Picture 12">
            <a:extLst>
              <a:ext uri="{FF2B5EF4-FFF2-40B4-BE49-F238E27FC236}">
                <a16:creationId xmlns:a16="http://schemas.microsoft.com/office/drawing/2014/main" id="{FE29E074-BF34-40CA-A31A-3216C145072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13860" y="1291709"/>
            <a:ext cx="520700" cy="520700"/>
          </a:xfrm>
          <a:prstGeom prst="rect">
            <a:avLst/>
          </a:prstGeom>
        </p:spPr>
      </p:pic>
      <p:pic>
        <p:nvPicPr>
          <p:cNvPr id="14" name="Picture 13">
            <a:extLst>
              <a:ext uri="{FF2B5EF4-FFF2-40B4-BE49-F238E27FC236}">
                <a16:creationId xmlns:a16="http://schemas.microsoft.com/office/drawing/2014/main" id="{7B3F18D5-0AE9-4FD5-8F40-AA33E6A479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73479" y="1291709"/>
            <a:ext cx="520700" cy="520700"/>
          </a:xfrm>
          <a:prstGeom prst="rect">
            <a:avLst/>
          </a:prstGeom>
        </p:spPr>
      </p:pic>
      <p:pic>
        <p:nvPicPr>
          <p:cNvPr id="15" name="Picture 14">
            <a:extLst>
              <a:ext uri="{FF2B5EF4-FFF2-40B4-BE49-F238E27FC236}">
                <a16:creationId xmlns:a16="http://schemas.microsoft.com/office/drawing/2014/main" id="{3A8AE9DD-3003-4F81-B9EF-B3AE063808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3273" y="1906144"/>
            <a:ext cx="520700" cy="520700"/>
          </a:xfrm>
          <a:prstGeom prst="rect">
            <a:avLst/>
          </a:prstGeom>
        </p:spPr>
      </p:pic>
      <p:pic>
        <p:nvPicPr>
          <p:cNvPr id="16" name="Picture 15">
            <a:extLst>
              <a:ext uri="{FF2B5EF4-FFF2-40B4-BE49-F238E27FC236}">
                <a16:creationId xmlns:a16="http://schemas.microsoft.com/office/drawing/2014/main" id="{EC2050CD-6F58-4B09-B93A-42051C3BF5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8120" y="1881364"/>
            <a:ext cx="520700" cy="520700"/>
          </a:xfrm>
          <a:prstGeom prst="rect">
            <a:avLst/>
          </a:prstGeom>
        </p:spPr>
      </p:pic>
      <p:pic>
        <p:nvPicPr>
          <p:cNvPr id="17" name="Picture 16">
            <a:extLst>
              <a:ext uri="{FF2B5EF4-FFF2-40B4-BE49-F238E27FC236}">
                <a16:creationId xmlns:a16="http://schemas.microsoft.com/office/drawing/2014/main" id="{B62A833A-D728-4D3A-B4C2-201AF73510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66940" y="1842304"/>
            <a:ext cx="520700" cy="520700"/>
          </a:xfrm>
          <a:prstGeom prst="rect">
            <a:avLst/>
          </a:prstGeom>
        </p:spPr>
      </p:pic>
      <p:pic>
        <p:nvPicPr>
          <p:cNvPr id="18" name="Picture 17">
            <a:extLst>
              <a:ext uri="{FF2B5EF4-FFF2-40B4-BE49-F238E27FC236}">
                <a16:creationId xmlns:a16="http://schemas.microsoft.com/office/drawing/2014/main" id="{811A089B-3CDA-457A-9BA1-8CAF7C78F7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26560" y="1842304"/>
            <a:ext cx="520700" cy="520700"/>
          </a:xfrm>
          <a:prstGeom prst="rect">
            <a:avLst/>
          </a:prstGeom>
        </p:spPr>
      </p:pic>
      <p:pic>
        <p:nvPicPr>
          <p:cNvPr id="19" name="Picture 18">
            <a:extLst>
              <a:ext uri="{FF2B5EF4-FFF2-40B4-BE49-F238E27FC236}">
                <a16:creationId xmlns:a16="http://schemas.microsoft.com/office/drawing/2014/main" id="{ECFFDE03-D34F-4D09-9B89-D0098C868F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86179" y="1842304"/>
            <a:ext cx="520700" cy="520700"/>
          </a:xfrm>
          <a:prstGeom prst="rect">
            <a:avLst/>
          </a:prstGeom>
        </p:spPr>
      </p:pic>
      <p:pic>
        <p:nvPicPr>
          <p:cNvPr id="20" name="Picture 19">
            <a:extLst>
              <a:ext uri="{FF2B5EF4-FFF2-40B4-BE49-F238E27FC236}">
                <a16:creationId xmlns:a16="http://schemas.microsoft.com/office/drawing/2014/main" id="{A1168C6A-7B49-4815-A9FC-DD2A504CBA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3100" y="2412877"/>
            <a:ext cx="520700" cy="520700"/>
          </a:xfrm>
          <a:prstGeom prst="rect">
            <a:avLst/>
          </a:prstGeom>
        </p:spPr>
      </p:pic>
      <p:pic>
        <p:nvPicPr>
          <p:cNvPr id="21" name="Picture 20">
            <a:extLst>
              <a:ext uri="{FF2B5EF4-FFF2-40B4-BE49-F238E27FC236}">
                <a16:creationId xmlns:a16="http://schemas.microsoft.com/office/drawing/2014/main" id="{DE4192E8-AA0D-47B2-A268-3631CCB0616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07320" y="2412877"/>
            <a:ext cx="520700" cy="520700"/>
          </a:xfrm>
          <a:prstGeom prst="rect">
            <a:avLst/>
          </a:prstGeom>
        </p:spPr>
      </p:pic>
      <p:pic>
        <p:nvPicPr>
          <p:cNvPr id="22" name="Picture 21">
            <a:extLst>
              <a:ext uri="{FF2B5EF4-FFF2-40B4-BE49-F238E27FC236}">
                <a16:creationId xmlns:a16="http://schemas.microsoft.com/office/drawing/2014/main" id="{58E56612-4DF6-4EA6-B6CE-C5EA6C292E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66940" y="2412877"/>
            <a:ext cx="520700" cy="520700"/>
          </a:xfrm>
          <a:prstGeom prst="rect">
            <a:avLst/>
          </a:prstGeom>
        </p:spPr>
      </p:pic>
      <p:pic>
        <p:nvPicPr>
          <p:cNvPr id="23" name="Picture 22">
            <a:extLst>
              <a:ext uri="{FF2B5EF4-FFF2-40B4-BE49-F238E27FC236}">
                <a16:creationId xmlns:a16="http://schemas.microsoft.com/office/drawing/2014/main" id="{4860402A-CE95-4E9C-AC14-317087E558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26560" y="2412877"/>
            <a:ext cx="520700" cy="520700"/>
          </a:xfrm>
          <a:prstGeom prst="rect">
            <a:avLst/>
          </a:prstGeom>
        </p:spPr>
      </p:pic>
      <p:pic>
        <p:nvPicPr>
          <p:cNvPr id="24" name="Picture 23">
            <a:extLst>
              <a:ext uri="{FF2B5EF4-FFF2-40B4-BE49-F238E27FC236}">
                <a16:creationId xmlns:a16="http://schemas.microsoft.com/office/drawing/2014/main" id="{CA408362-E6D7-4F80-8120-CFDF8D15051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86179" y="2412877"/>
            <a:ext cx="520700" cy="520700"/>
          </a:xfrm>
          <a:prstGeom prst="rect">
            <a:avLst/>
          </a:prstGeom>
        </p:spPr>
      </p:pic>
      <p:pic>
        <p:nvPicPr>
          <p:cNvPr id="25" name="Picture 24">
            <a:extLst>
              <a:ext uri="{FF2B5EF4-FFF2-40B4-BE49-F238E27FC236}">
                <a16:creationId xmlns:a16="http://schemas.microsoft.com/office/drawing/2014/main" id="{5F98B375-135C-4A2F-9148-783E8F7218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3100" y="3699541"/>
            <a:ext cx="520700" cy="520700"/>
          </a:xfrm>
          <a:prstGeom prst="rect">
            <a:avLst/>
          </a:prstGeom>
        </p:spPr>
      </p:pic>
      <p:pic>
        <p:nvPicPr>
          <p:cNvPr id="26" name="Picture 25">
            <a:extLst>
              <a:ext uri="{FF2B5EF4-FFF2-40B4-BE49-F238E27FC236}">
                <a16:creationId xmlns:a16="http://schemas.microsoft.com/office/drawing/2014/main" id="{7EFFE427-3E86-4AF2-BE08-E645DB5D86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07320" y="3699541"/>
            <a:ext cx="520700" cy="520700"/>
          </a:xfrm>
          <a:prstGeom prst="rect">
            <a:avLst/>
          </a:prstGeom>
        </p:spPr>
      </p:pic>
      <p:pic>
        <p:nvPicPr>
          <p:cNvPr id="27" name="Picture 26">
            <a:extLst>
              <a:ext uri="{FF2B5EF4-FFF2-40B4-BE49-F238E27FC236}">
                <a16:creationId xmlns:a16="http://schemas.microsoft.com/office/drawing/2014/main" id="{849F3FE8-9A3E-4C3F-B453-B177638AF2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66940" y="3699541"/>
            <a:ext cx="520700" cy="520700"/>
          </a:xfrm>
          <a:prstGeom prst="rect">
            <a:avLst/>
          </a:prstGeom>
        </p:spPr>
      </p:pic>
      <p:pic>
        <p:nvPicPr>
          <p:cNvPr id="28" name="Picture 27">
            <a:extLst>
              <a:ext uri="{FF2B5EF4-FFF2-40B4-BE49-F238E27FC236}">
                <a16:creationId xmlns:a16="http://schemas.microsoft.com/office/drawing/2014/main" id="{7B153DA1-D5DC-4CFB-8045-871DAD913D6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26560" y="3699541"/>
            <a:ext cx="520700" cy="520700"/>
          </a:xfrm>
          <a:prstGeom prst="rect">
            <a:avLst/>
          </a:prstGeom>
        </p:spPr>
      </p:pic>
      <p:pic>
        <p:nvPicPr>
          <p:cNvPr id="29" name="Picture 28">
            <a:extLst>
              <a:ext uri="{FF2B5EF4-FFF2-40B4-BE49-F238E27FC236}">
                <a16:creationId xmlns:a16="http://schemas.microsoft.com/office/drawing/2014/main" id="{43A7E08F-FCBD-4C18-9961-2FFCB884664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86179" y="3699541"/>
            <a:ext cx="520700" cy="520700"/>
          </a:xfrm>
          <a:prstGeom prst="rect">
            <a:avLst/>
          </a:prstGeom>
        </p:spPr>
      </p:pic>
      <p:pic>
        <p:nvPicPr>
          <p:cNvPr id="30" name="Picture 29">
            <a:extLst>
              <a:ext uri="{FF2B5EF4-FFF2-40B4-BE49-F238E27FC236}">
                <a16:creationId xmlns:a16="http://schemas.microsoft.com/office/drawing/2014/main" id="{DE3B8B80-B167-46CB-A75F-8154409864F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3900" y="2464734"/>
            <a:ext cx="520700" cy="520700"/>
          </a:xfrm>
          <a:prstGeom prst="rect">
            <a:avLst/>
          </a:prstGeom>
        </p:spPr>
      </p:pic>
      <p:pic>
        <p:nvPicPr>
          <p:cNvPr id="31" name="Picture 30">
            <a:extLst>
              <a:ext uri="{FF2B5EF4-FFF2-40B4-BE49-F238E27FC236}">
                <a16:creationId xmlns:a16="http://schemas.microsoft.com/office/drawing/2014/main" id="{92220FA3-AC23-45CB-A46E-829F3FA80B5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8120" y="2464734"/>
            <a:ext cx="520700" cy="520700"/>
          </a:xfrm>
          <a:prstGeom prst="rect">
            <a:avLst/>
          </a:prstGeom>
        </p:spPr>
      </p:pic>
      <p:pic>
        <p:nvPicPr>
          <p:cNvPr id="32" name="Picture 31">
            <a:extLst>
              <a:ext uri="{FF2B5EF4-FFF2-40B4-BE49-F238E27FC236}">
                <a16:creationId xmlns:a16="http://schemas.microsoft.com/office/drawing/2014/main" id="{8365CF3E-4322-4C82-82F9-A13E5DE7F9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17740" y="2464734"/>
            <a:ext cx="520700" cy="520700"/>
          </a:xfrm>
          <a:prstGeom prst="rect">
            <a:avLst/>
          </a:prstGeom>
        </p:spPr>
      </p:pic>
      <p:pic>
        <p:nvPicPr>
          <p:cNvPr id="33" name="Picture 32">
            <a:extLst>
              <a:ext uri="{FF2B5EF4-FFF2-40B4-BE49-F238E27FC236}">
                <a16:creationId xmlns:a16="http://schemas.microsoft.com/office/drawing/2014/main" id="{A9F3D2F5-7D97-4ACB-A0B4-81169A4A6D1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77360" y="2464734"/>
            <a:ext cx="520700" cy="520700"/>
          </a:xfrm>
          <a:prstGeom prst="rect">
            <a:avLst/>
          </a:prstGeom>
        </p:spPr>
      </p:pic>
      <p:pic>
        <p:nvPicPr>
          <p:cNvPr id="34" name="Picture 33">
            <a:extLst>
              <a:ext uri="{FF2B5EF4-FFF2-40B4-BE49-F238E27FC236}">
                <a16:creationId xmlns:a16="http://schemas.microsoft.com/office/drawing/2014/main" id="{2D87B07D-16BF-495E-9FA8-7AE8F4670B0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36979" y="2464734"/>
            <a:ext cx="507038" cy="507038"/>
          </a:xfrm>
          <a:prstGeom prst="rect">
            <a:avLst/>
          </a:prstGeom>
        </p:spPr>
      </p:pic>
      <p:pic>
        <p:nvPicPr>
          <p:cNvPr id="35" name="Picture 34">
            <a:extLst>
              <a:ext uri="{FF2B5EF4-FFF2-40B4-BE49-F238E27FC236}">
                <a16:creationId xmlns:a16="http://schemas.microsoft.com/office/drawing/2014/main" id="{9C4344A5-0476-439F-ADFD-364810D6416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3100" y="3680488"/>
            <a:ext cx="520700" cy="520700"/>
          </a:xfrm>
          <a:prstGeom prst="rect">
            <a:avLst/>
          </a:prstGeom>
        </p:spPr>
      </p:pic>
      <p:pic>
        <p:nvPicPr>
          <p:cNvPr id="36" name="Picture 35">
            <a:extLst>
              <a:ext uri="{FF2B5EF4-FFF2-40B4-BE49-F238E27FC236}">
                <a16:creationId xmlns:a16="http://schemas.microsoft.com/office/drawing/2014/main" id="{FA7E8823-A674-491D-903A-A6010A7D03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07320" y="3680488"/>
            <a:ext cx="520700" cy="520700"/>
          </a:xfrm>
          <a:prstGeom prst="rect">
            <a:avLst/>
          </a:prstGeom>
        </p:spPr>
      </p:pic>
      <p:pic>
        <p:nvPicPr>
          <p:cNvPr id="37" name="Picture 36">
            <a:extLst>
              <a:ext uri="{FF2B5EF4-FFF2-40B4-BE49-F238E27FC236}">
                <a16:creationId xmlns:a16="http://schemas.microsoft.com/office/drawing/2014/main" id="{DEA0A91A-9329-4ED8-B1F1-B98F939B42E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66940" y="3680488"/>
            <a:ext cx="520700" cy="520700"/>
          </a:xfrm>
          <a:prstGeom prst="rect">
            <a:avLst/>
          </a:prstGeom>
        </p:spPr>
      </p:pic>
      <p:pic>
        <p:nvPicPr>
          <p:cNvPr id="38" name="Picture 37">
            <a:extLst>
              <a:ext uri="{FF2B5EF4-FFF2-40B4-BE49-F238E27FC236}">
                <a16:creationId xmlns:a16="http://schemas.microsoft.com/office/drawing/2014/main" id="{52EEC1DB-894D-425C-8F41-C658AA1F61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26560" y="3680488"/>
            <a:ext cx="520700" cy="520700"/>
          </a:xfrm>
          <a:prstGeom prst="rect">
            <a:avLst/>
          </a:prstGeom>
        </p:spPr>
      </p:pic>
      <p:pic>
        <p:nvPicPr>
          <p:cNvPr id="39" name="Picture 38">
            <a:extLst>
              <a:ext uri="{FF2B5EF4-FFF2-40B4-BE49-F238E27FC236}">
                <a16:creationId xmlns:a16="http://schemas.microsoft.com/office/drawing/2014/main" id="{53E228D2-A7FE-453C-9E3E-360EB187064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86179" y="3680488"/>
            <a:ext cx="520700" cy="520700"/>
          </a:xfrm>
          <a:prstGeom prst="rect">
            <a:avLst/>
          </a:prstGeom>
        </p:spPr>
      </p:pic>
      <p:pic>
        <p:nvPicPr>
          <p:cNvPr id="40" name="Picture 39">
            <a:extLst>
              <a:ext uri="{FF2B5EF4-FFF2-40B4-BE49-F238E27FC236}">
                <a16:creationId xmlns:a16="http://schemas.microsoft.com/office/drawing/2014/main" id="{96F590E3-C00C-4E64-AEE6-D8AE2CD90E5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3100" y="4383222"/>
            <a:ext cx="520700" cy="520700"/>
          </a:xfrm>
          <a:prstGeom prst="rect">
            <a:avLst/>
          </a:prstGeom>
        </p:spPr>
      </p:pic>
      <p:pic>
        <p:nvPicPr>
          <p:cNvPr id="41" name="Picture 40">
            <a:extLst>
              <a:ext uri="{FF2B5EF4-FFF2-40B4-BE49-F238E27FC236}">
                <a16:creationId xmlns:a16="http://schemas.microsoft.com/office/drawing/2014/main" id="{8316579B-46D9-4FC3-86E6-354AC584AB3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07320" y="4383222"/>
            <a:ext cx="520700" cy="520700"/>
          </a:xfrm>
          <a:prstGeom prst="rect">
            <a:avLst/>
          </a:prstGeom>
        </p:spPr>
      </p:pic>
      <p:pic>
        <p:nvPicPr>
          <p:cNvPr id="42" name="Picture 41">
            <a:extLst>
              <a:ext uri="{FF2B5EF4-FFF2-40B4-BE49-F238E27FC236}">
                <a16:creationId xmlns:a16="http://schemas.microsoft.com/office/drawing/2014/main" id="{4E660D2A-44EF-4F50-B080-4DEE80F83A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66940" y="4383222"/>
            <a:ext cx="520700" cy="520700"/>
          </a:xfrm>
          <a:prstGeom prst="rect">
            <a:avLst/>
          </a:prstGeom>
        </p:spPr>
      </p:pic>
      <p:pic>
        <p:nvPicPr>
          <p:cNvPr id="43" name="Picture 42">
            <a:extLst>
              <a:ext uri="{FF2B5EF4-FFF2-40B4-BE49-F238E27FC236}">
                <a16:creationId xmlns:a16="http://schemas.microsoft.com/office/drawing/2014/main" id="{C5A47BB0-6034-4DB6-95B6-B99C785CB2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26560" y="4383222"/>
            <a:ext cx="520700" cy="520700"/>
          </a:xfrm>
          <a:prstGeom prst="rect">
            <a:avLst/>
          </a:prstGeom>
        </p:spPr>
      </p:pic>
      <p:pic>
        <p:nvPicPr>
          <p:cNvPr id="44" name="Picture 43">
            <a:extLst>
              <a:ext uri="{FF2B5EF4-FFF2-40B4-BE49-F238E27FC236}">
                <a16:creationId xmlns:a16="http://schemas.microsoft.com/office/drawing/2014/main" id="{D7861E93-4C43-4761-A46B-B33BB0E92BB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86179" y="4383222"/>
            <a:ext cx="520700" cy="520700"/>
          </a:xfrm>
          <a:prstGeom prst="rect">
            <a:avLst/>
          </a:prstGeom>
        </p:spPr>
      </p:pic>
      <p:pic>
        <p:nvPicPr>
          <p:cNvPr id="45" name="Picture 44">
            <a:extLst>
              <a:ext uri="{FF2B5EF4-FFF2-40B4-BE49-F238E27FC236}">
                <a16:creationId xmlns:a16="http://schemas.microsoft.com/office/drawing/2014/main" id="{BDA7E931-17F6-40FF-BB7F-37E939C6CD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3900" y="5010150"/>
            <a:ext cx="520700" cy="520700"/>
          </a:xfrm>
          <a:prstGeom prst="rect">
            <a:avLst/>
          </a:prstGeom>
        </p:spPr>
      </p:pic>
      <p:pic>
        <p:nvPicPr>
          <p:cNvPr id="46" name="Picture 45">
            <a:extLst>
              <a:ext uri="{FF2B5EF4-FFF2-40B4-BE49-F238E27FC236}">
                <a16:creationId xmlns:a16="http://schemas.microsoft.com/office/drawing/2014/main" id="{A0BD9659-21BD-4D0F-A3BC-B5F1BCD1602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8120" y="5010150"/>
            <a:ext cx="520700" cy="520700"/>
          </a:xfrm>
          <a:prstGeom prst="rect">
            <a:avLst/>
          </a:prstGeom>
        </p:spPr>
      </p:pic>
      <p:pic>
        <p:nvPicPr>
          <p:cNvPr id="47" name="Picture 46">
            <a:extLst>
              <a:ext uri="{FF2B5EF4-FFF2-40B4-BE49-F238E27FC236}">
                <a16:creationId xmlns:a16="http://schemas.microsoft.com/office/drawing/2014/main" id="{6FCB44D0-9F95-471B-B5A6-6105BA79158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17740" y="5010150"/>
            <a:ext cx="520700" cy="520700"/>
          </a:xfrm>
          <a:prstGeom prst="rect">
            <a:avLst/>
          </a:prstGeom>
        </p:spPr>
      </p:pic>
      <p:pic>
        <p:nvPicPr>
          <p:cNvPr id="48" name="Picture 47">
            <a:extLst>
              <a:ext uri="{FF2B5EF4-FFF2-40B4-BE49-F238E27FC236}">
                <a16:creationId xmlns:a16="http://schemas.microsoft.com/office/drawing/2014/main" id="{301A2880-5F16-4EC9-A498-DB5E68DF3D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77360" y="5010150"/>
            <a:ext cx="520700" cy="520700"/>
          </a:xfrm>
          <a:prstGeom prst="rect">
            <a:avLst/>
          </a:prstGeom>
        </p:spPr>
      </p:pic>
      <p:pic>
        <p:nvPicPr>
          <p:cNvPr id="49" name="Picture 48">
            <a:extLst>
              <a:ext uri="{FF2B5EF4-FFF2-40B4-BE49-F238E27FC236}">
                <a16:creationId xmlns:a16="http://schemas.microsoft.com/office/drawing/2014/main" id="{52645EE8-E3FE-44A5-81E2-8E297339952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36979" y="5010150"/>
            <a:ext cx="507038" cy="507038"/>
          </a:xfrm>
          <a:prstGeom prst="rect">
            <a:avLst/>
          </a:prstGeom>
        </p:spPr>
      </p:pic>
      <p:pic>
        <p:nvPicPr>
          <p:cNvPr id="50" name="Picture 49">
            <a:extLst>
              <a:ext uri="{FF2B5EF4-FFF2-40B4-BE49-F238E27FC236}">
                <a16:creationId xmlns:a16="http://schemas.microsoft.com/office/drawing/2014/main" id="{98E458FB-5452-42BD-8358-7A78CA84F5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3100" y="6146797"/>
            <a:ext cx="520700" cy="520700"/>
          </a:xfrm>
          <a:prstGeom prst="rect">
            <a:avLst/>
          </a:prstGeom>
        </p:spPr>
      </p:pic>
      <p:pic>
        <p:nvPicPr>
          <p:cNvPr id="51" name="Picture 50">
            <a:extLst>
              <a:ext uri="{FF2B5EF4-FFF2-40B4-BE49-F238E27FC236}">
                <a16:creationId xmlns:a16="http://schemas.microsoft.com/office/drawing/2014/main" id="{B15982C2-A0F8-4E8E-A821-0A5E05B95A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07320" y="6146797"/>
            <a:ext cx="520700" cy="520700"/>
          </a:xfrm>
          <a:prstGeom prst="rect">
            <a:avLst/>
          </a:prstGeom>
        </p:spPr>
      </p:pic>
      <p:pic>
        <p:nvPicPr>
          <p:cNvPr id="52" name="Picture 51">
            <a:extLst>
              <a:ext uri="{FF2B5EF4-FFF2-40B4-BE49-F238E27FC236}">
                <a16:creationId xmlns:a16="http://schemas.microsoft.com/office/drawing/2014/main" id="{DE2384FA-C696-418E-B9CC-FA406DFAFFC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66940" y="6146797"/>
            <a:ext cx="520700" cy="520700"/>
          </a:xfrm>
          <a:prstGeom prst="rect">
            <a:avLst/>
          </a:prstGeom>
        </p:spPr>
      </p:pic>
      <p:pic>
        <p:nvPicPr>
          <p:cNvPr id="53" name="Picture 52">
            <a:extLst>
              <a:ext uri="{FF2B5EF4-FFF2-40B4-BE49-F238E27FC236}">
                <a16:creationId xmlns:a16="http://schemas.microsoft.com/office/drawing/2014/main" id="{7B1F1D33-B01E-4FE7-863B-94A5D274B79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26560" y="6146797"/>
            <a:ext cx="520700" cy="520700"/>
          </a:xfrm>
          <a:prstGeom prst="rect">
            <a:avLst/>
          </a:prstGeom>
        </p:spPr>
      </p:pic>
      <p:pic>
        <p:nvPicPr>
          <p:cNvPr id="54" name="Picture 53">
            <a:extLst>
              <a:ext uri="{FF2B5EF4-FFF2-40B4-BE49-F238E27FC236}">
                <a16:creationId xmlns:a16="http://schemas.microsoft.com/office/drawing/2014/main" id="{50876BF4-9DE4-4B8E-A1F2-4EFF1C1DFE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86179" y="6146797"/>
            <a:ext cx="520700" cy="520700"/>
          </a:xfrm>
          <a:prstGeom prst="rect">
            <a:avLst/>
          </a:prstGeom>
        </p:spPr>
      </p:pic>
      <p:pic>
        <p:nvPicPr>
          <p:cNvPr id="55" name="Picture 54">
            <a:extLst>
              <a:ext uri="{FF2B5EF4-FFF2-40B4-BE49-F238E27FC236}">
                <a16:creationId xmlns:a16="http://schemas.microsoft.com/office/drawing/2014/main" id="{2172AD21-0FB7-4E34-84A1-C0A3D6A9A5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8500" y="3077244"/>
            <a:ext cx="520700" cy="520700"/>
          </a:xfrm>
          <a:prstGeom prst="rect">
            <a:avLst/>
          </a:prstGeom>
        </p:spPr>
      </p:pic>
      <p:pic>
        <p:nvPicPr>
          <p:cNvPr id="56" name="Picture 55">
            <a:extLst>
              <a:ext uri="{FF2B5EF4-FFF2-40B4-BE49-F238E27FC236}">
                <a16:creationId xmlns:a16="http://schemas.microsoft.com/office/drawing/2014/main" id="{D06093BF-8B86-4B2F-B47E-C5F3750FAD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2720" y="3077244"/>
            <a:ext cx="520700" cy="520700"/>
          </a:xfrm>
          <a:prstGeom prst="rect">
            <a:avLst/>
          </a:prstGeom>
        </p:spPr>
      </p:pic>
      <p:pic>
        <p:nvPicPr>
          <p:cNvPr id="57" name="Picture 56">
            <a:extLst>
              <a:ext uri="{FF2B5EF4-FFF2-40B4-BE49-F238E27FC236}">
                <a16:creationId xmlns:a16="http://schemas.microsoft.com/office/drawing/2014/main" id="{BC3650E1-1318-41FF-90BA-8A5AE88417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92340" y="3077244"/>
            <a:ext cx="520700" cy="520700"/>
          </a:xfrm>
          <a:prstGeom prst="rect">
            <a:avLst/>
          </a:prstGeom>
        </p:spPr>
      </p:pic>
      <p:pic>
        <p:nvPicPr>
          <p:cNvPr id="58" name="Picture 57">
            <a:extLst>
              <a:ext uri="{FF2B5EF4-FFF2-40B4-BE49-F238E27FC236}">
                <a16:creationId xmlns:a16="http://schemas.microsoft.com/office/drawing/2014/main" id="{039A9C1B-F09C-49FC-AC9D-7FD495CAD5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51960" y="3077244"/>
            <a:ext cx="520700" cy="520700"/>
          </a:xfrm>
          <a:prstGeom prst="rect">
            <a:avLst/>
          </a:prstGeom>
        </p:spPr>
      </p:pic>
      <p:pic>
        <p:nvPicPr>
          <p:cNvPr id="59" name="Picture 58">
            <a:extLst>
              <a:ext uri="{FF2B5EF4-FFF2-40B4-BE49-F238E27FC236}">
                <a16:creationId xmlns:a16="http://schemas.microsoft.com/office/drawing/2014/main" id="{608741E0-CE55-4FCD-9D35-2F6EEA52E1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11579" y="3077244"/>
            <a:ext cx="520700" cy="520700"/>
          </a:xfrm>
          <a:prstGeom prst="rect">
            <a:avLst/>
          </a:prstGeom>
        </p:spPr>
      </p:pic>
      <p:pic>
        <p:nvPicPr>
          <p:cNvPr id="60" name="Picture 59">
            <a:extLst>
              <a:ext uri="{FF2B5EF4-FFF2-40B4-BE49-F238E27FC236}">
                <a16:creationId xmlns:a16="http://schemas.microsoft.com/office/drawing/2014/main" id="{7FF0E4F9-D130-4516-AD4B-CC470203DA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8500" y="3058191"/>
            <a:ext cx="520700" cy="520700"/>
          </a:xfrm>
          <a:prstGeom prst="rect">
            <a:avLst/>
          </a:prstGeom>
        </p:spPr>
      </p:pic>
      <p:pic>
        <p:nvPicPr>
          <p:cNvPr id="61" name="Picture 60">
            <a:extLst>
              <a:ext uri="{FF2B5EF4-FFF2-40B4-BE49-F238E27FC236}">
                <a16:creationId xmlns:a16="http://schemas.microsoft.com/office/drawing/2014/main" id="{161EC22E-364A-4399-B5A9-7CC82F205A9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2720" y="3058191"/>
            <a:ext cx="520700" cy="520700"/>
          </a:xfrm>
          <a:prstGeom prst="rect">
            <a:avLst/>
          </a:prstGeom>
        </p:spPr>
      </p:pic>
      <p:pic>
        <p:nvPicPr>
          <p:cNvPr id="62" name="Picture 61">
            <a:extLst>
              <a:ext uri="{FF2B5EF4-FFF2-40B4-BE49-F238E27FC236}">
                <a16:creationId xmlns:a16="http://schemas.microsoft.com/office/drawing/2014/main" id="{36D74F4F-E152-443C-948E-0E485B3E88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92340" y="3058191"/>
            <a:ext cx="520700" cy="520700"/>
          </a:xfrm>
          <a:prstGeom prst="rect">
            <a:avLst/>
          </a:prstGeom>
        </p:spPr>
      </p:pic>
      <p:pic>
        <p:nvPicPr>
          <p:cNvPr id="63" name="Picture 62">
            <a:extLst>
              <a:ext uri="{FF2B5EF4-FFF2-40B4-BE49-F238E27FC236}">
                <a16:creationId xmlns:a16="http://schemas.microsoft.com/office/drawing/2014/main" id="{465F91F1-F48D-438E-BCEC-EBBA55435A2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51960" y="3058191"/>
            <a:ext cx="520700" cy="520700"/>
          </a:xfrm>
          <a:prstGeom prst="rect">
            <a:avLst/>
          </a:prstGeom>
        </p:spPr>
      </p:pic>
      <p:pic>
        <p:nvPicPr>
          <p:cNvPr id="64" name="Picture 63">
            <a:extLst>
              <a:ext uri="{FF2B5EF4-FFF2-40B4-BE49-F238E27FC236}">
                <a16:creationId xmlns:a16="http://schemas.microsoft.com/office/drawing/2014/main" id="{7F21D4C1-7E3A-4EC5-A154-4FC2BE470D1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11579" y="3058191"/>
            <a:ext cx="520700" cy="520700"/>
          </a:xfrm>
          <a:prstGeom prst="rect">
            <a:avLst/>
          </a:prstGeom>
        </p:spPr>
      </p:pic>
      <p:pic>
        <p:nvPicPr>
          <p:cNvPr id="65" name="Picture 64">
            <a:extLst>
              <a:ext uri="{FF2B5EF4-FFF2-40B4-BE49-F238E27FC236}">
                <a16:creationId xmlns:a16="http://schemas.microsoft.com/office/drawing/2014/main" id="{EACA5690-BD21-4361-B7F0-982BA4C435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94998" y="616233"/>
            <a:ext cx="520700" cy="520700"/>
          </a:xfrm>
          <a:prstGeom prst="rect">
            <a:avLst/>
          </a:prstGeom>
        </p:spPr>
      </p:pic>
      <p:pic>
        <p:nvPicPr>
          <p:cNvPr id="66" name="Picture 65">
            <a:extLst>
              <a:ext uri="{FF2B5EF4-FFF2-40B4-BE49-F238E27FC236}">
                <a16:creationId xmlns:a16="http://schemas.microsoft.com/office/drawing/2014/main" id="{301B81D5-1B4C-4C22-B736-0F5ED72A38D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94998" y="1299914"/>
            <a:ext cx="520700" cy="520700"/>
          </a:xfrm>
          <a:prstGeom prst="rect">
            <a:avLst/>
          </a:prstGeom>
        </p:spPr>
      </p:pic>
      <p:pic>
        <p:nvPicPr>
          <p:cNvPr id="67" name="Picture 66">
            <a:extLst>
              <a:ext uri="{FF2B5EF4-FFF2-40B4-BE49-F238E27FC236}">
                <a16:creationId xmlns:a16="http://schemas.microsoft.com/office/drawing/2014/main" id="{A99343CC-47C8-4CFE-B68A-8CD36D54354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94998" y="1875909"/>
            <a:ext cx="520700" cy="520700"/>
          </a:xfrm>
          <a:prstGeom prst="rect">
            <a:avLst/>
          </a:prstGeom>
        </p:spPr>
      </p:pic>
      <p:pic>
        <p:nvPicPr>
          <p:cNvPr id="4" name="Picture 3">
            <a:extLst>
              <a:ext uri="{FF2B5EF4-FFF2-40B4-BE49-F238E27FC236}">
                <a16:creationId xmlns:a16="http://schemas.microsoft.com/office/drawing/2014/main" id="{07A4F1E3-6D45-4735-BC9A-AC067FD3D00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356898" y="2562513"/>
            <a:ext cx="507039" cy="501186"/>
          </a:xfrm>
          <a:prstGeom prst="rect">
            <a:avLst/>
          </a:prstGeom>
        </p:spPr>
      </p:pic>
      <p:pic>
        <p:nvPicPr>
          <p:cNvPr id="68" name="Picture 67">
            <a:extLst>
              <a:ext uri="{FF2B5EF4-FFF2-40B4-BE49-F238E27FC236}">
                <a16:creationId xmlns:a16="http://schemas.microsoft.com/office/drawing/2014/main" id="{5B646894-A2C1-4E54-9F44-CE196EE66AE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331498" y="3157294"/>
            <a:ext cx="507039" cy="501186"/>
          </a:xfrm>
          <a:prstGeom prst="rect">
            <a:avLst/>
          </a:prstGeom>
        </p:spPr>
      </p:pic>
      <p:pic>
        <p:nvPicPr>
          <p:cNvPr id="69" name="Picture 68">
            <a:extLst>
              <a:ext uri="{FF2B5EF4-FFF2-40B4-BE49-F238E27FC236}">
                <a16:creationId xmlns:a16="http://schemas.microsoft.com/office/drawing/2014/main" id="{0CE1AB90-919B-4142-894E-E403E1DAEB3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331497" y="3719642"/>
            <a:ext cx="507039" cy="501186"/>
          </a:xfrm>
          <a:prstGeom prst="rect">
            <a:avLst/>
          </a:prstGeom>
        </p:spPr>
      </p:pic>
      <p:pic>
        <p:nvPicPr>
          <p:cNvPr id="70" name="Picture 69">
            <a:extLst>
              <a:ext uri="{FF2B5EF4-FFF2-40B4-BE49-F238E27FC236}">
                <a16:creationId xmlns:a16="http://schemas.microsoft.com/office/drawing/2014/main" id="{C68221A3-74D1-481B-A5A4-AB11BDE4869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331497" y="4363654"/>
            <a:ext cx="507039" cy="501186"/>
          </a:xfrm>
          <a:prstGeom prst="rect">
            <a:avLst/>
          </a:prstGeom>
        </p:spPr>
      </p:pic>
      <p:pic>
        <p:nvPicPr>
          <p:cNvPr id="71" name="Picture 70">
            <a:extLst>
              <a:ext uri="{FF2B5EF4-FFF2-40B4-BE49-F238E27FC236}">
                <a16:creationId xmlns:a16="http://schemas.microsoft.com/office/drawing/2014/main" id="{E2E7BC74-78E9-4F48-8964-0178E42ACCB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331496" y="4924330"/>
            <a:ext cx="507039" cy="501186"/>
          </a:xfrm>
          <a:prstGeom prst="rect">
            <a:avLst/>
          </a:prstGeom>
        </p:spPr>
      </p:pic>
      <p:pic>
        <p:nvPicPr>
          <p:cNvPr id="72" name="Picture 71">
            <a:extLst>
              <a:ext uri="{FF2B5EF4-FFF2-40B4-BE49-F238E27FC236}">
                <a16:creationId xmlns:a16="http://schemas.microsoft.com/office/drawing/2014/main" id="{C956AD1D-CA42-47A3-82DD-376B5ABA0BB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331495" y="5582765"/>
            <a:ext cx="507039" cy="501186"/>
          </a:xfrm>
          <a:prstGeom prst="rect">
            <a:avLst/>
          </a:prstGeom>
        </p:spPr>
      </p:pic>
      <p:pic>
        <p:nvPicPr>
          <p:cNvPr id="73" name="Picture 72">
            <a:extLst>
              <a:ext uri="{FF2B5EF4-FFF2-40B4-BE49-F238E27FC236}">
                <a16:creationId xmlns:a16="http://schemas.microsoft.com/office/drawing/2014/main" id="{F3012DBE-759D-4EA9-8DA4-5C4F42E5012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055398" y="2562513"/>
            <a:ext cx="507039" cy="501186"/>
          </a:xfrm>
          <a:prstGeom prst="rect">
            <a:avLst/>
          </a:prstGeom>
        </p:spPr>
      </p:pic>
      <p:pic>
        <p:nvPicPr>
          <p:cNvPr id="74" name="Picture 73">
            <a:extLst>
              <a:ext uri="{FF2B5EF4-FFF2-40B4-BE49-F238E27FC236}">
                <a16:creationId xmlns:a16="http://schemas.microsoft.com/office/drawing/2014/main" id="{5F7914E8-BCBA-49CB-B31D-78049127982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029998" y="3157294"/>
            <a:ext cx="507039" cy="501186"/>
          </a:xfrm>
          <a:prstGeom prst="rect">
            <a:avLst/>
          </a:prstGeom>
        </p:spPr>
      </p:pic>
      <p:pic>
        <p:nvPicPr>
          <p:cNvPr id="75" name="Picture 74">
            <a:extLst>
              <a:ext uri="{FF2B5EF4-FFF2-40B4-BE49-F238E27FC236}">
                <a16:creationId xmlns:a16="http://schemas.microsoft.com/office/drawing/2014/main" id="{E5C17F9C-1E6C-4EDD-BB16-8EE3BC38D99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029997" y="3719642"/>
            <a:ext cx="507039" cy="501186"/>
          </a:xfrm>
          <a:prstGeom prst="rect">
            <a:avLst/>
          </a:prstGeom>
        </p:spPr>
      </p:pic>
      <p:pic>
        <p:nvPicPr>
          <p:cNvPr id="76" name="Picture 75">
            <a:extLst>
              <a:ext uri="{FF2B5EF4-FFF2-40B4-BE49-F238E27FC236}">
                <a16:creationId xmlns:a16="http://schemas.microsoft.com/office/drawing/2014/main" id="{22C96A36-9EA1-4DC8-A0AD-E5A42E39966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029997" y="4363654"/>
            <a:ext cx="507039" cy="501186"/>
          </a:xfrm>
          <a:prstGeom prst="rect">
            <a:avLst/>
          </a:prstGeom>
        </p:spPr>
      </p:pic>
      <p:pic>
        <p:nvPicPr>
          <p:cNvPr id="77" name="Picture 76">
            <a:extLst>
              <a:ext uri="{FF2B5EF4-FFF2-40B4-BE49-F238E27FC236}">
                <a16:creationId xmlns:a16="http://schemas.microsoft.com/office/drawing/2014/main" id="{6B46523D-DF44-4407-B95A-AC14A3C9279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029996" y="4924330"/>
            <a:ext cx="507039" cy="501186"/>
          </a:xfrm>
          <a:prstGeom prst="rect">
            <a:avLst/>
          </a:prstGeom>
        </p:spPr>
      </p:pic>
      <p:pic>
        <p:nvPicPr>
          <p:cNvPr id="78" name="Picture 77">
            <a:extLst>
              <a:ext uri="{FF2B5EF4-FFF2-40B4-BE49-F238E27FC236}">
                <a16:creationId xmlns:a16="http://schemas.microsoft.com/office/drawing/2014/main" id="{3EF49769-2CA7-4602-9237-B05FE671F14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029995" y="5582765"/>
            <a:ext cx="507039" cy="501186"/>
          </a:xfrm>
          <a:prstGeom prst="rect">
            <a:avLst/>
          </a:prstGeom>
        </p:spPr>
      </p:pic>
      <p:pic>
        <p:nvPicPr>
          <p:cNvPr id="79" name="Picture 78">
            <a:extLst>
              <a:ext uri="{FF2B5EF4-FFF2-40B4-BE49-F238E27FC236}">
                <a16:creationId xmlns:a16="http://schemas.microsoft.com/office/drawing/2014/main" id="{AEFF8EF3-0436-498B-AA3C-61DE2F2D640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832644" y="578369"/>
            <a:ext cx="520701" cy="514690"/>
          </a:xfrm>
          <a:prstGeom prst="rect">
            <a:avLst/>
          </a:prstGeom>
        </p:spPr>
      </p:pic>
      <p:pic>
        <p:nvPicPr>
          <p:cNvPr id="80" name="Picture 79">
            <a:extLst>
              <a:ext uri="{FF2B5EF4-FFF2-40B4-BE49-F238E27FC236}">
                <a16:creationId xmlns:a16="http://schemas.microsoft.com/office/drawing/2014/main" id="{B532EC1A-BD22-4940-816D-31EDBF53CCE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807244" y="1262050"/>
            <a:ext cx="520701" cy="514690"/>
          </a:xfrm>
          <a:prstGeom prst="rect">
            <a:avLst/>
          </a:prstGeom>
        </p:spPr>
      </p:pic>
      <p:pic>
        <p:nvPicPr>
          <p:cNvPr id="81" name="Picture 80">
            <a:extLst>
              <a:ext uri="{FF2B5EF4-FFF2-40B4-BE49-F238E27FC236}">
                <a16:creationId xmlns:a16="http://schemas.microsoft.com/office/drawing/2014/main" id="{8F2F00BE-9953-47C9-8A7F-3C362FCFCF0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807243" y="1925998"/>
            <a:ext cx="520701" cy="514690"/>
          </a:xfrm>
          <a:prstGeom prst="rect">
            <a:avLst/>
          </a:prstGeom>
        </p:spPr>
      </p:pic>
      <p:pic>
        <p:nvPicPr>
          <p:cNvPr id="82" name="Picture 81">
            <a:extLst>
              <a:ext uri="{FF2B5EF4-FFF2-40B4-BE49-F238E27FC236}">
                <a16:creationId xmlns:a16="http://schemas.microsoft.com/office/drawing/2014/main" id="{2175A372-028C-4E93-922A-8729407A687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807243" y="2570010"/>
            <a:ext cx="520701" cy="514690"/>
          </a:xfrm>
          <a:prstGeom prst="rect">
            <a:avLst/>
          </a:prstGeom>
        </p:spPr>
      </p:pic>
      <p:pic>
        <p:nvPicPr>
          <p:cNvPr id="83" name="Picture 82">
            <a:extLst>
              <a:ext uri="{FF2B5EF4-FFF2-40B4-BE49-F238E27FC236}">
                <a16:creationId xmlns:a16="http://schemas.microsoft.com/office/drawing/2014/main" id="{8F3302E1-69A7-43D1-B7F7-BC0E81C0FA9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406799" y="6211841"/>
            <a:ext cx="520701" cy="514690"/>
          </a:xfrm>
          <a:prstGeom prst="rect">
            <a:avLst/>
          </a:prstGeom>
        </p:spPr>
      </p:pic>
      <p:pic>
        <p:nvPicPr>
          <p:cNvPr id="84" name="Picture 83">
            <a:extLst>
              <a:ext uri="{FF2B5EF4-FFF2-40B4-BE49-F238E27FC236}">
                <a16:creationId xmlns:a16="http://schemas.microsoft.com/office/drawing/2014/main" id="{F2ECD769-D83E-455D-9CF4-0E6700964A0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064756" y="6176676"/>
            <a:ext cx="520701" cy="514690"/>
          </a:xfrm>
          <a:prstGeom prst="rect">
            <a:avLst/>
          </a:prstGeom>
        </p:spPr>
      </p:pic>
      <p:pic>
        <p:nvPicPr>
          <p:cNvPr id="85" name="Picture 84">
            <a:extLst>
              <a:ext uri="{FF2B5EF4-FFF2-40B4-BE49-F238E27FC236}">
                <a16:creationId xmlns:a16="http://schemas.microsoft.com/office/drawing/2014/main" id="{9D77D1E3-D716-473E-A46D-BF95D1523D5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131598" y="568613"/>
            <a:ext cx="520701" cy="514690"/>
          </a:xfrm>
          <a:prstGeom prst="rect">
            <a:avLst/>
          </a:prstGeom>
        </p:spPr>
      </p:pic>
      <p:pic>
        <p:nvPicPr>
          <p:cNvPr id="86" name="Picture 85">
            <a:extLst>
              <a:ext uri="{FF2B5EF4-FFF2-40B4-BE49-F238E27FC236}">
                <a16:creationId xmlns:a16="http://schemas.microsoft.com/office/drawing/2014/main" id="{F4E63000-3C3A-4AFE-8291-B28A285AC64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106198" y="1252294"/>
            <a:ext cx="520701" cy="514690"/>
          </a:xfrm>
          <a:prstGeom prst="rect">
            <a:avLst/>
          </a:prstGeom>
        </p:spPr>
      </p:pic>
      <p:pic>
        <p:nvPicPr>
          <p:cNvPr id="87" name="Picture 86">
            <a:extLst>
              <a:ext uri="{FF2B5EF4-FFF2-40B4-BE49-F238E27FC236}">
                <a16:creationId xmlns:a16="http://schemas.microsoft.com/office/drawing/2014/main" id="{92D6B609-28DE-44FB-8E41-2FC2CF641B5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106197" y="1916242"/>
            <a:ext cx="520701" cy="514690"/>
          </a:xfrm>
          <a:prstGeom prst="rect">
            <a:avLst/>
          </a:prstGeom>
        </p:spPr>
      </p:pic>
      <p:pic>
        <p:nvPicPr>
          <p:cNvPr id="91" name="Picture 90">
            <a:extLst>
              <a:ext uri="{FF2B5EF4-FFF2-40B4-BE49-F238E27FC236}">
                <a16:creationId xmlns:a16="http://schemas.microsoft.com/office/drawing/2014/main" id="{4B091A27-31C5-44A4-9E1A-E0AA7F1F2306}"/>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520504" y="4939845"/>
            <a:ext cx="511395" cy="501186"/>
          </a:xfrm>
          <a:prstGeom prst="rect">
            <a:avLst/>
          </a:prstGeom>
        </p:spPr>
      </p:pic>
      <p:pic>
        <p:nvPicPr>
          <p:cNvPr id="92" name="Picture 91">
            <a:extLst>
              <a:ext uri="{FF2B5EF4-FFF2-40B4-BE49-F238E27FC236}">
                <a16:creationId xmlns:a16="http://schemas.microsoft.com/office/drawing/2014/main" id="{24DBE806-09AF-4D01-9DD1-28BC7596EDC9}"/>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520505" y="5494270"/>
            <a:ext cx="511395" cy="501186"/>
          </a:xfrm>
          <a:prstGeom prst="rect">
            <a:avLst/>
          </a:prstGeom>
        </p:spPr>
      </p:pic>
      <p:pic>
        <p:nvPicPr>
          <p:cNvPr id="93" name="Picture 92">
            <a:extLst>
              <a:ext uri="{FF2B5EF4-FFF2-40B4-BE49-F238E27FC236}">
                <a16:creationId xmlns:a16="http://schemas.microsoft.com/office/drawing/2014/main" id="{40FCC6BF-998A-41CF-9DDA-0CA9CE8B6D92}"/>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520504" y="6190180"/>
            <a:ext cx="511395" cy="501186"/>
          </a:xfrm>
          <a:prstGeom prst="rect">
            <a:avLst/>
          </a:prstGeom>
        </p:spPr>
      </p:pic>
      <p:pic>
        <p:nvPicPr>
          <p:cNvPr id="94" name="Picture 93">
            <a:extLst>
              <a:ext uri="{FF2B5EF4-FFF2-40B4-BE49-F238E27FC236}">
                <a16:creationId xmlns:a16="http://schemas.microsoft.com/office/drawing/2014/main" id="{2A6992F7-F5BD-4008-9ADD-5348833F4F8D}"/>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213912" y="6216338"/>
            <a:ext cx="511395" cy="501186"/>
          </a:xfrm>
          <a:prstGeom prst="rect">
            <a:avLst/>
          </a:prstGeom>
        </p:spPr>
      </p:pic>
      <p:pic>
        <p:nvPicPr>
          <p:cNvPr id="95" name="Picture 94">
            <a:extLst>
              <a:ext uri="{FF2B5EF4-FFF2-40B4-BE49-F238E27FC236}">
                <a16:creationId xmlns:a16="http://schemas.microsoft.com/office/drawing/2014/main" id="{CB8C849F-E678-4A76-A4B8-658487DE91C6}"/>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503191" y="2528289"/>
            <a:ext cx="511395" cy="501186"/>
          </a:xfrm>
          <a:prstGeom prst="rect">
            <a:avLst/>
          </a:prstGeom>
        </p:spPr>
      </p:pic>
      <p:pic>
        <p:nvPicPr>
          <p:cNvPr id="96" name="Picture 95">
            <a:extLst>
              <a:ext uri="{FF2B5EF4-FFF2-40B4-BE49-F238E27FC236}">
                <a16:creationId xmlns:a16="http://schemas.microsoft.com/office/drawing/2014/main" id="{B53E2867-C220-4F0B-8190-6B6755F2ABB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505720" y="3145885"/>
            <a:ext cx="511395" cy="501186"/>
          </a:xfrm>
          <a:prstGeom prst="rect">
            <a:avLst/>
          </a:prstGeom>
        </p:spPr>
      </p:pic>
      <p:pic>
        <p:nvPicPr>
          <p:cNvPr id="97" name="Picture 96">
            <a:extLst>
              <a:ext uri="{FF2B5EF4-FFF2-40B4-BE49-F238E27FC236}">
                <a16:creationId xmlns:a16="http://schemas.microsoft.com/office/drawing/2014/main" id="{B0A142D0-1AAB-42E1-B133-6FFF4C7C82A5}"/>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567797" y="3710800"/>
            <a:ext cx="511395" cy="501186"/>
          </a:xfrm>
          <a:prstGeom prst="rect">
            <a:avLst/>
          </a:prstGeom>
        </p:spPr>
      </p:pic>
      <p:pic>
        <p:nvPicPr>
          <p:cNvPr id="98" name="Picture 97">
            <a:extLst>
              <a:ext uri="{FF2B5EF4-FFF2-40B4-BE49-F238E27FC236}">
                <a16:creationId xmlns:a16="http://schemas.microsoft.com/office/drawing/2014/main" id="{184B5C19-FCB4-4BAD-B171-63DCC0754523}"/>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528889" y="4241814"/>
            <a:ext cx="511395" cy="501186"/>
          </a:xfrm>
          <a:prstGeom prst="rect">
            <a:avLst/>
          </a:prstGeom>
        </p:spPr>
      </p:pic>
      <p:pic>
        <p:nvPicPr>
          <p:cNvPr id="100" name="Picture 99">
            <a:extLst>
              <a:ext uri="{FF2B5EF4-FFF2-40B4-BE49-F238E27FC236}">
                <a16:creationId xmlns:a16="http://schemas.microsoft.com/office/drawing/2014/main" id="{9AB7F153-54A8-4AF7-ACAE-CA28F9FE1892}"/>
              </a:ext>
            </a:extLst>
          </p:cNvPr>
          <p:cNvPicPr>
            <a:picLocks noChangeAspect="1"/>
          </p:cNvPicPr>
          <p:nvPr/>
        </p:nvPicPr>
        <p:blipFill rotWithShape="1">
          <a:blip r:embed="rId8"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5801777" y="3790667"/>
            <a:ext cx="490298" cy="484389"/>
          </a:xfrm>
          <a:prstGeom prst="rect">
            <a:avLst/>
          </a:prstGeom>
        </p:spPr>
      </p:pic>
      <p:pic>
        <p:nvPicPr>
          <p:cNvPr id="101" name="Picture 100">
            <a:extLst>
              <a:ext uri="{FF2B5EF4-FFF2-40B4-BE49-F238E27FC236}">
                <a16:creationId xmlns:a16="http://schemas.microsoft.com/office/drawing/2014/main" id="{26DD8D7D-4592-4DB6-98B9-CEF80295DF75}"/>
              </a:ext>
            </a:extLst>
          </p:cNvPr>
          <p:cNvPicPr>
            <a:picLocks noChangeAspect="1"/>
          </p:cNvPicPr>
          <p:nvPr/>
        </p:nvPicPr>
        <p:blipFill rotWithShape="1">
          <a:blip r:embed="rId8"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5759203" y="4396061"/>
            <a:ext cx="490298" cy="484389"/>
          </a:xfrm>
          <a:prstGeom prst="rect">
            <a:avLst/>
          </a:prstGeom>
        </p:spPr>
      </p:pic>
      <p:pic>
        <p:nvPicPr>
          <p:cNvPr id="102" name="Picture 101">
            <a:extLst>
              <a:ext uri="{FF2B5EF4-FFF2-40B4-BE49-F238E27FC236}">
                <a16:creationId xmlns:a16="http://schemas.microsoft.com/office/drawing/2014/main" id="{EFD1D0D4-8855-4CF3-A109-B5CF1B6C4F3A}"/>
              </a:ext>
            </a:extLst>
          </p:cNvPr>
          <p:cNvPicPr>
            <a:picLocks noChangeAspect="1"/>
          </p:cNvPicPr>
          <p:nvPr/>
        </p:nvPicPr>
        <p:blipFill rotWithShape="1">
          <a:blip r:embed="rId8"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5778592" y="4986631"/>
            <a:ext cx="490298" cy="484389"/>
          </a:xfrm>
          <a:prstGeom prst="rect">
            <a:avLst/>
          </a:prstGeom>
        </p:spPr>
      </p:pic>
      <p:pic>
        <p:nvPicPr>
          <p:cNvPr id="103" name="Picture 102">
            <a:extLst>
              <a:ext uri="{FF2B5EF4-FFF2-40B4-BE49-F238E27FC236}">
                <a16:creationId xmlns:a16="http://schemas.microsoft.com/office/drawing/2014/main" id="{B032CD2F-8302-438B-AD83-4A226F33D409}"/>
              </a:ext>
            </a:extLst>
          </p:cNvPr>
          <p:cNvPicPr>
            <a:picLocks noChangeAspect="1"/>
          </p:cNvPicPr>
          <p:nvPr/>
        </p:nvPicPr>
        <p:blipFill rotWithShape="1">
          <a:blip r:embed="rId8"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5801213" y="5631665"/>
            <a:ext cx="490298" cy="484389"/>
          </a:xfrm>
          <a:prstGeom prst="rect">
            <a:avLst/>
          </a:prstGeom>
        </p:spPr>
      </p:pic>
      <p:pic>
        <p:nvPicPr>
          <p:cNvPr id="104" name="Picture 103">
            <a:extLst>
              <a:ext uri="{FF2B5EF4-FFF2-40B4-BE49-F238E27FC236}">
                <a16:creationId xmlns:a16="http://schemas.microsoft.com/office/drawing/2014/main" id="{58EF6663-8E27-44F9-930A-51661EDD61FC}"/>
              </a:ext>
            </a:extLst>
          </p:cNvPr>
          <p:cNvPicPr>
            <a:picLocks noChangeAspect="1"/>
          </p:cNvPicPr>
          <p:nvPr/>
        </p:nvPicPr>
        <p:blipFill rotWithShape="1">
          <a:blip r:embed="rId8"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6533690" y="634388"/>
            <a:ext cx="490298" cy="484389"/>
          </a:xfrm>
          <a:prstGeom prst="rect">
            <a:avLst/>
          </a:prstGeom>
        </p:spPr>
      </p:pic>
      <p:pic>
        <p:nvPicPr>
          <p:cNvPr id="105" name="Picture 104">
            <a:extLst>
              <a:ext uri="{FF2B5EF4-FFF2-40B4-BE49-F238E27FC236}">
                <a16:creationId xmlns:a16="http://schemas.microsoft.com/office/drawing/2014/main" id="{603563F7-09D0-4003-987E-FC097FA87860}"/>
              </a:ext>
            </a:extLst>
          </p:cNvPr>
          <p:cNvPicPr>
            <a:picLocks noChangeAspect="1"/>
          </p:cNvPicPr>
          <p:nvPr/>
        </p:nvPicPr>
        <p:blipFill rotWithShape="1">
          <a:blip r:embed="rId8"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5824290" y="3185273"/>
            <a:ext cx="490298" cy="484389"/>
          </a:xfrm>
          <a:prstGeom prst="rect">
            <a:avLst/>
          </a:prstGeom>
        </p:spPr>
      </p:pic>
      <p:pic>
        <p:nvPicPr>
          <p:cNvPr id="106" name="Picture 105">
            <a:extLst>
              <a:ext uri="{FF2B5EF4-FFF2-40B4-BE49-F238E27FC236}">
                <a16:creationId xmlns:a16="http://schemas.microsoft.com/office/drawing/2014/main" id="{F9B4494B-108A-4DF1-859A-EF1107D7343A}"/>
              </a:ext>
            </a:extLst>
          </p:cNvPr>
          <p:cNvPicPr>
            <a:picLocks noChangeAspect="1"/>
          </p:cNvPicPr>
          <p:nvPr/>
        </p:nvPicPr>
        <p:blipFill rotWithShape="1">
          <a:blip r:embed="rId8"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5801814" y="6245365"/>
            <a:ext cx="490298" cy="484389"/>
          </a:xfrm>
          <a:prstGeom prst="rect">
            <a:avLst/>
          </a:prstGeom>
        </p:spPr>
      </p:pic>
      <p:pic>
        <p:nvPicPr>
          <p:cNvPr id="107" name="Picture 106">
            <a:extLst>
              <a:ext uri="{FF2B5EF4-FFF2-40B4-BE49-F238E27FC236}">
                <a16:creationId xmlns:a16="http://schemas.microsoft.com/office/drawing/2014/main" id="{A2D08F10-89C9-4C5D-B2DE-88251676587A}"/>
              </a:ext>
            </a:extLst>
          </p:cNvPr>
          <p:cNvPicPr>
            <a:picLocks noChangeAspect="1"/>
          </p:cNvPicPr>
          <p:nvPr/>
        </p:nvPicPr>
        <p:blipFill rotWithShape="1">
          <a:blip r:embed="rId8"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6494948" y="1263201"/>
            <a:ext cx="490298" cy="484389"/>
          </a:xfrm>
          <a:prstGeom prst="rect">
            <a:avLst/>
          </a:prstGeom>
        </p:spPr>
      </p:pic>
      <p:pic>
        <p:nvPicPr>
          <p:cNvPr id="108" name="Picture 107">
            <a:extLst>
              <a:ext uri="{FF2B5EF4-FFF2-40B4-BE49-F238E27FC236}">
                <a16:creationId xmlns:a16="http://schemas.microsoft.com/office/drawing/2014/main" id="{FDD64E18-75CC-462B-A73C-34D61DAFD297}"/>
              </a:ext>
            </a:extLst>
          </p:cNvPr>
          <p:cNvPicPr>
            <a:picLocks noChangeAspect="1"/>
          </p:cNvPicPr>
          <p:nvPr/>
        </p:nvPicPr>
        <p:blipFill rotWithShape="1">
          <a:blip r:embed="rId8"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6503191" y="1953789"/>
            <a:ext cx="490298" cy="484389"/>
          </a:xfrm>
          <a:prstGeom prst="rect">
            <a:avLst/>
          </a:prstGeom>
        </p:spPr>
      </p:pic>
      <p:pic>
        <p:nvPicPr>
          <p:cNvPr id="109" name="Picture 108">
            <a:extLst>
              <a:ext uri="{FF2B5EF4-FFF2-40B4-BE49-F238E27FC236}">
                <a16:creationId xmlns:a16="http://schemas.microsoft.com/office/drawing/2014/main" id="{4D7D1525-787B-4AC6-AEBE-AF336C4905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8500" y="5600697"/>
            <a:ext cx="520700" cy="520700"/>
          </a:xfrm>
          <a:prstGeom prst="rect">
            <a:avLst/>
          </a:prstGeom>
        </p:spPr>
      </p:pic>
      <p:pic>
        <p:nvPicPr>
          <p:cNvPr id="110" name="Picture 109">
            <a:extLst>
              <a:ext uri="{FF2B5EF4-FFF2-40B4-BE49-F238E27FC236}">
                <a16:creationId xmlns:a16="http://schemas.microsoft.com/office/drawing/2014/main" id="{8646365D-7B93-4EC2-9AEE-CB4B5FA1760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2720" y="5600697"/>
            <a:ext cx="520700" cy="520700"/>
          </a:xfrm>
          <a:prstGeom prst="rect">
            <a:avLst/>
          </a:prstGeom>
        </p:spPr>
      </p:pic>
      <p:pic>
        <p:nvPicPr>
          <p:cNvPr id="111" name="Picture 110">
            <a:extLst>
              <a:ext uri="{FF2B5EF4-FFF2-40B4-BE49-F238E27FC236}">
                <a16:creationId xmlns:a16="http://schemas.microsoft.com/office/drawing/2014/main" id="{99ED15CB-B331-419C-9CCA-B5AA785790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92340" y="5600697"/>
            <a:ext cx="520700" cy="520700"/>
          </a:xfrm>
          <a:prstGeom prst="rect">
            <a:avLst/>
          </a:prstGeom>
        </p:spPr>
      </p:pic>
      <p:pic>
        <p:nvPicPr>
          <p:cNvPr id="112" name="Picture 111">
            <a:extLst>
              <a:ext uri="{FF2B5EF4-FFF2-40B4-BE49-F238E27FC236}">
                <a16:creationId xmlns:a16="http://schemas.microsoft.com/office/drawing/2014/main" id="{60558F19-D222-48C0-B254-67141D7BB92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51960" y="5600697"/>
            <a:ext cx="520700" cy="520700"/>
          </a:xfrm>
          <a:prstGeom prst="rect">
            <a:avLst/>
          </a:prstGeom>
        </p:spPr>
      </p:pic>
      <p:pic>
        <p:nvPicPr>
          <p:cNvPr id="113" name="Picture 112">
            <a:extLst>
              <a:ext uri="{FF2B5EF4-FFF2-40B4-BE49-F238E27FC236}">
                <a16:creationId xmlns:a16="http://schemas.microsoft.com/office/drawing/2014/main" id="{270B3E75-48D3-4BC5-9391-D68986761C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11579" y="5600697"/>
            <a:ext cx="520700" cy="520700"/>
          </a:xfrm>
          <a:prstGeom prst="rect">
            <a:avLst/>
          </a:prstGeom>
        </p:spPr>
      </p:pic>
      <p:sp>
        <p:nvSpPr>
          <p:cNvPr id="121" name="TextBox 120">
            <a:extLst>
              <a:ext uri="{FF2B5EF4-FFF2-40B4-BE49-F238E27FC236}">
                <a16:creationId xmlns:a16="http://schemas.microsoft.com/office/drawing/2014/main" id="{A44D0EE4-EAF0-4D16-AE16-35F173014712}"/>
              </a:ext>
            </a:extLst>
          </p:cNvPr>
          <p:cNvSpPr txBox="1"/>
          <p:nvPr/>
        </p:nvSpPr>
        <p:spPr>
          <a:xfrm>
            <a:off x="7970626" y="593648"/>
            <a:ext cx="3944566" cy="954107"/>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53%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INSECTEN, SPINNEN,…..</a:t>
            </a:r>
          </a:p>
        </p:txBody>
      </p:sp>
      <p:sp>
        <p:nvSpPr>
          <p:cNvPr id="122" name="TextBox 121">
            <a:extLst>
              <a:ext uri="{FF2B5EF4-FFF2-40B4-BE49-F238E27FC236}">
                <a16:creationId xmlns:a16="http://schemas.microsoft.com/office/drawing/2014/main" id="{80B54300-21E3-4B78-88D8-55AF2C97D85C}"/>
              </a:ext>
            </a:extLst>
          </p:cNvPr>
          <p:cNvSpPr txBox="1"/>
          <p:nvPr/>
        </p:nvSpPr>
        <p:spPr>
          <a:xfrm>
            <a:off x="7970626" y="1590286"/>
            <a:ext cx="3944565" cy="954107"/>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Calibri" panose="020F0502020204030204"/>
                <a:ea typeface="+mn-ea"/>
                <a:cs typeface="+mn-cs"/>
              </a:rPr>
              <a:t>23%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SCHIMMELS</a:t>
            </a:r>
          </a:p>
        </p:txBody>
      </p:sp>
      <p:sp>
        <p:nvSpPr>
          <p:cNvPr id="123" name="TextBox 122">
            <a:extLst>
              <a:ext uri="{FF2B5EF4-FFF2-40B4-BE49-F238E27FC236}">
                <a16:creationId xmlns:a16="http://schemas.microsoft.com/office/drawing/2014/main" id="{B580DD1D-881B-4259-A49F-26EE3F107AE3}"/>
              </a:ext>
            </a:extLst>
          </p:cNvPr>
          <p:cNvSpPr txBox="1"/>
          <p:nvPr/>
        </p:nvSpPr>
        <p:spPr>
          <a:xfrm>
            <a:off x="7916369" y="3639673"/>
            <a:ext cx="3939526" cy="52322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92D050"/>
                </a:solidFill>
                <a:effectLst/>
                <a:uLnTx/>
                <a:uFillTx/>
                <a:latin typeface="Calibri" panose="020F0502020204030204"/>
                <a:ea typeface="+mn-ea"/>
                <a:cs typeface="+mn-cs"/>
              </a:rPr>
              <a:t>8%</a:t>
            </a:r>
            <a:r>
              <a:rPr kumimoji="0" lang="en-US" sz="2800" b="0" i="0" u="none" strike="noStrike" kern="1200" cap="none" spc="0" normalizeH="0" baseline="0" noProof="0" dirty="0">
                <a:ln>
                  <a:noFill/>
                </a:ln>
                <a:solidFill>
                  <a:srgbClr val="92D050"/>
                </a:solidFill>
                <a:effectLst/>
                <a:uLnTx/>
                <a:uFillTx/>
                <a:latin typeface="Calibri" panose="020F0502020204030204"/>
                <a:ea typeface="+mn-ea"/>
                <a:cs typeface="+mn-cs"/>
              </a:rPr>
              <a:t> ALGEN &amp; WIEREN</a:t>
            </a:r>
          </a:p>
        </p:txBody>
      </p:sp>
      <p:graphicFrame>
        <p:nvGraphicFramePr>
          <p:cNvPr id="2" name="Table 1">
            <a:extLst>
              <a:ext uri="{FF2B5EF4-FFF2-40B4-BE49-F238E27FC236}">
                <a16:creationId xmlns:a16="http://schemas.microsoft.com/office/drawing/2014/main" id="{6B3C7395-8F84-4E91-9F68-EF4EC55D9C6B}"/>
              </a:ext>
            </a:extLst>
          </p:cNvPr>
          <p:cNvGraphicFramePr>
            <a:graphicFrameLocks noGrp="1"/>
          </p:cNvGraphicFramePr>
          <p:nvPr/>
        </p:nvGraphicFramePr>
        <p:xfrm>
          <a:off x="673100" y="571500"/>
          <a:ext cx="7162800" cy="6184900"/>
        </p:xfrm>
        <a:graphic>
          <a:graphicData uri="http://schemas.openxmlformats.org/drawingml/2006/table">
            <a:tbl>
              <a:tblPr firstRow="1" bandRow="1">
                <a:tableStyleId>{2D5ABB26-0587-4C30-8999-92F81FD0307C}</a:tableStyleId>
              </a:tblPr>
              <a:tblGrid>
                <a:gridCol w="716280">
                  <a:extLst>
                    <a:ext uri="{9D8B030D-6E8A-4147-A177-3AD203B41FA5}">
                      <a16:colId xmlns:a16="http://schemas.microsoft.com/office/drawing/2014/main" val="3075516350"/>
                    </a:ext>
                  </a:extLst>
                </a:gridCol>
                <a:gridCol w="716280">
                  <a:extLst>
                    <a:ext uri="{9D8B030D-6E8A-4147-A177-3AD203B41FA5}">
                      <a16:colId xmlns:a16="http://schemas.microsoft.com/office/drawing/2014/main" val="3233984767"/>
                    </a:ext>
                  </a:extLst>
                </a:gridCol>
                <a:gridCol w="716280">
                  <a:extLst>
                    <a:ext uri="{9D8B030D-6E8A-4147-A177-3AD203B41FA5}">
                      <a16:colId xmlns:a16="http://schemas.microsoft.com/office/drawing/2014/main" val="2500507311"/>
                    </a:ext>
                  </a:extLst>
                </a:gridCol>
                <a:gridCol w="716280">
                  <a:extLst>
                    <a:ext uri="{9D8B030D-6E8A-4147-A177-3AD203B41FA5}">
                      <a16:colId xmlns:a16="http://schemas.microsoft.com/office/drawing/2014/main" val="1869827572"/>
                    </a:ext>
                  </a:extLst>
                </a:gridCol>
                <a:gridCol w="716280">
                  <a:extLst>
                    <a:ext uri="{9D8B030D-6E8A-4147-A177-3AD203B41FA5}">
                      <a16:colId xmlns:a16="http://schemas.microsoft.com/office/drawing/2014/main" val="3696471088"/>
                    </a:ext>
                  </a:extLst>
                </a:gridCol>
                <a:gridCol w="716280">
                  <a:extLst>
                    <a:ext uri="{9D8B030D-6E8A-4147-A177-3AD203B41FA5}">
                      <a16:colId xmlns:a16="http://schemas.microsoft.com/office/drawing/2014/main" val="3122170422"/>
                    </a:ext>
                  </a:extLst>
                </a:gridCol>
                <a:gridCol w="716280">
                  <a:extLst>
                    <a:ext uri="{9D8B030D-6E8A-4147-A177-3AD203B41FA5}">
                      <a16:colId xmlns:a16="http://schemas.microsoft.com/office/drawing/2014/main" val="79247706"/>
                    </a:ext>
                  </a:extLst>
                </a:gridCol>
                <a:gridCol w="716280">
                  <a:extLst>
                    <a:ext uri="{9D8B030D-6E8A-4147-A177-3AD203B41FA5}">
                      <a16:colId xmlns:a16="http://schemas.microsoft.com/office/drawing/2014/main" val="3658983135"/>
                    </a:ext>
                  </a:extLst>
                </a:gridCol>
                <a:gridCol w="716280">
                  <a:extLst>
                    <a:ext uri="{9D8B030D-6E8A-4147-A177-3AD203B41FA5}">
                      <a16:colId xmlns:a16="http://schemas.microsoft.com/office/drawing/2014/main" val="942887384"/>
                    </a:ext>
                  </a:extLst>
                </a:gridCol>
                <a:gridCol w="716280">
                  <a:extLst>
                    <a:ext uri="{9D8B030D-6E8A-4147-A177-3AD203B41FA5}">
                      <a16:colId xmlns:a16="http://schemas.microsoft.com/office/drawing/2014/main" val="3304301110"/>
                    </a:ext>
                  </a:extLst>
                </a:gridCol>
              </a:tblGrid>
              <a:tr h="618490">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2418298"/>
                  </a:ext>
                </a:extLst>
              </a:tr>
              <a:tr h="618490">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0179725"/>
                  </a:ext>
                </a:extLst>
              </a:tr>
              <a:tr h="618490">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2661708"/>
                  </a:ext>
                </a:extLst>
              </a:tr>
              <a:tr h="618490">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5028573"/>
                  </a:ext>
                </a:extLst>
              </a:tr>
              <a:tr h="618490">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095123"/>
                  </a:ext>
                </a:extLst>
              </a:tr>
              <a:tr h="618490">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5014805"/>
                  </a:ext>
                </a:extLst>
              </a:tr>
              <a:tr h="618490">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0170952"/>
                  </a:ext>
                </a:extLst>
              </a:tr>
              <a:tr h="618490">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0949442"/>
                  </a:ext>
                </a:extLst>
              </a:tr>
              <a:tr h="618490">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6129953"/>
                  </a:ext>
                </a:extLst>
              </a:tr>
              <a:tr h="618490">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2686895"/>
                  </a:ext>
                </a:extLst>
              </a:tr>
            </a:tbl>
          </a:graphicData>
        </a:graphic>
      </p:graphicFrame>
      <p:sp>
        <p:nvSpPr>
          <p:cNvPr id="114" name="Rectangle 113">
            <a:extLst>
              <a:ext uri="{FF2B5EF4-FFF2-40B4-BE49-F238E27FC236}">
                <a16:creationId xmlns:a16="http://schemas.microsoft.com/office/drawing/2014/main" id="{6BDCE11F-54E4-428E-A73B-FB6F87A81204}"/>
              </a:ext>
            </a:extLst>
          </p:cNvPr>
          <p:cNvSpPr/>
          <p:nvPr/>
        </p:nvSpPr>
        <p:spPr>
          <a:xfrm>
            <a:off x="7970626" y="22589"/>
            <a:ext cx="4057393" cy="646331"/>
          </a:xfrm>
          <a:prstGeom prst="rect">
            <a:avLst/>
          </a:prstGeom>
          <a:ln>
            <a:solidFill>
              <a:schemeClr val="tx1"/>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C00000"/>
                </a:solidFill>
                <a:effectLst/>
                <a:uLnTx/>
                <a:uFillTx/>
                <a:latin typeface="Calibri" panose="020F0502020204030204"/>
                <a:ea typeface="+mn-ea"/>
                <a:cs typeface="+mn-cs"/>
              </a:rPr>
              <a:t>NL = 43,000 </a:t>
            </a:r>
            <a:r>
              <a:rPr kumimoji="0" lang="en-US" sz="3600" b="0" i="0" u="none" strike="noStrike" kern="1200" cap="none" spc="0" normalizeH="0" baseline="0" noProof="0" dirty="0" err="1">
                <a:ln>
                  <a:noFill/>
                </a:ln>
                <a:solidFill>
                  <a:srgbClr val="C00000"/>
                </a:solidFill>
                <a:effectLst/>
                <a:uLnTx/>
                <a:uFillTx/>
                <a:latin typeface="Calibri" panose="020F0502020204030204"/>
                <a:ea typeface="+mn-ea"/>
                <a:cs typeface="+mn-cs"/>
              </a:rPr>
              <a:t>soorten</a:t>
            </a:r>
            <a:r>
              <a:rPr kumimoji="0" lang="en-US" sz="3600" b="0" i="0" u="none" strike="noStrike" kern="1200" cap="none" spc="0" normalizeH="0" baseline="0" noProof="0" dirty="0">
                <a:ln>
                  <a:noFill/>
                </a:ln>
                <a:solidFill>
                  <a:srgbClr val="C00000"/>
                </a:solidFill>
                <a:effectLst/>
                <a:uLnTx/>
                <a:uFillTx/>
                <a:latin typeface="Calibri" panose="020F0502020204030204"/>
                <a:ea typeface="+mn-ea"/>
                <a:cs typeface="+mn-cs"/>
              </a:rPr>
              <a:t> </a:t>
            </a:r>
            <a:endParaRPr kumimoji="0" lang="nl-NL" sz="36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115" name="TextBox 114">
            <a:extLst>
              <a:ext uri="{FF2B5EF4-FFF2-40B4-BE49-F238E27FC236}">
                <a16:creationId xmlns:a16="http://schemas.microsoft.com/office/drawing/2014/main" id="{D4BFD35C-2DCC-4B70-B50C-E13AF7BCEA58}"/>
              </a:ext>
            </a:extLst>
          </p:cNvPr>
          <p:cNvSpPr txBox="1"/>
          <p:nvPr/>
        </p:nvSpPr>
        <p:spPr>
          <a:xfrm>
            <a:off x="8042158" y="2485511"/>
            <a:ext cx="3939525" cy="1261884"/>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9% OVERIGE </a:t>
            </a:r>
            <a:r>
              <a:rPr kumimoji="0" lang="en-US" sz="2800" b="0" i="0" u="none" strike="noStrike" kern="1200" cap="all" spc="0" normalizeH="0" baseline="0" noProof="0" dirty="0" err="1">
                <a:ln>
                  <a:noFill/>
                </a:ln>
                <a:solidFill>
                  <a:prstClr val="black"/>
                </a:solidFill>
                <a:effectLst/>
                <a:uLnTx/>
                <a:uFillTx/>
                <a:latin typeface="Calibri" panose="020F0502020204030204"/>
                <a:ea typeface="+mn-ea"/>
                <a:cs typeface="+mn-cs"/>
              </a:rPr>
              <a:t>ongewervelde</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DIEREN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weekdieren</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schelpen</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2409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0FF7DA-D5B4-4E7A-B9C2-699CDE9C27E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0400" y="620728"/>
            <a:ext cx="520700" cy="520700"/>
          </a:xfrm>
          <a:prstGeom prst="rect">
            <a:avLst/>
          </a:prstGeom>
        </p:spPr>
      </p:pic>
      <p:pic>
        <p:nvPicPr>
          <p:cNvPr id="6" name="Picture 5">
            <a:extLst>
              <a:ext uri="{FF2B5EF4-FFF2-40B4-BE49-F238E27FC236}">
                <a16:creationId xmlns:a16="http://schemas.microsoft.com/office/drawing/2014/main" id="{5AC7B36F-6BAD-4EE8-BEAA-83465A43A3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94620" y="620728"/>
            <a:ext cx="520700" cy="520700"/>
          </a:xfrm>
          <a:prstGeom prst="rect">
            <a:avLst/>
          </a:prstGeom>
        </p:spPr>
      </p:pic>
      <p:pic>
        <p:nvPicPr>
          <p:cNvPr id="7" name="Picture 6">
            <a:extLst>
              <a:ext uri="{FF2B5EF4-FFF2-40B4-BE49-F238E27FC236}">
                <a16:creationId xmlns:a16="http://schemas.microsoft.com/office/drawing/2014/main" id="{4FAF51EE-07CA-4451-97EF-1358561EC8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54240" y="620728"/>
            <a:ext cx="520700" cy="520700"/>
          </a:xfrm>
          <a:prstGeom prst="rect">
            <a:avLst/>
          </a:prstGeom>
        </p:spPr>
      </p:pic>
      <p:pic>
        <p:nvPicPr>
          <p:cNvPr id="8" name="Picture 7">
            <a:extLst>
              <a:ext uri="{FF2B5EF4-FFF2-40B4-BE49-F238E27FC236}">
                <a16:creationId xmlns:a16="http://schemas.microsoft.com/office/drawing/2014/main" id="{44BB7BAA-0BCA-4B51-82FB-B2903CE2DB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13860" y="620728"/>
            <a:ext cx="520700" cy="520700"/>
          </a:xfrm>
          <a:prstGeom prst="rect">
            <a:avLst/>
          </a:prstGeom>
        </p:spPr>
      </p:pic>
      <p:pic>
        <p:nvPicPr>
          <p:cNvPr id="9" name="Picture 8">
            <a:extLst>
              <a:ext uri="{FF2B5EF4-FFF2-40B4-BE49-F238E27FC236}">
                <a16:creationId xmlns:a16="http://schemas.microsoft.com/office/drawing/2014/main" id="{ED6C5734-B3A2-4C7D-8565-2A97132449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73479" y="620728"/>
            <a:ext cx="520700" cy="520700"/>
          </a:xfrm>
          <a:prstGeom prst="rect">
            <a:avLst/>
          </a:prstGeom>
        </p:spPr>
      </p:pic>
      <p:pic>
        <p:nvPicPr>
          <p:cNvPr id="10" name="Picture 9">
            <a:extLst>
              <a:ext uri="{FF2B5EF4-FFF2-40B4-BE49-F238E27FC236}">
                <a16:creationId xmlns:a16="http://schemas.microsoft.com/office/drawing/2014/main" id="{F0BB7AD1-CCE7-4175-8020-41B135D44DE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3900" y="1241731"/>
            <a:ext cx="520700" cy="520700"/>
          </a:xfrm>
          <a:prstGeom prst="rect">
            <a:avLst/>
          </a:prstGeom>
        </p:spPr>
      </p:pic>
      <p:pic>
        <p:nvPicPr>
          <p:cNvPr id="11" name="Picture 10">
            <a:extLst>
              <a:ext uri="{FF2B5EF4-FFF2-40B4-BE49-F238E27FC236}">
                <a16:creationId xmlns:a16="http://schemas.microsoft.com/office/drawing/2014/main" id="{2A653B05-5A87-4E52-A0B2-E76DA6876E6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94620" y="1291709"/>
            <a:ext cx="520700" cy="520700"/>
          </a:xfrm>
          <a:prstGeom prst="rect">
            <a:avLst/>
          </a:prstGeom>
        </p:spPr>
      </p:pic>
      <p:pic>
        <p:nvPicPr>
          <p:cNvPr id="12" name="Picture 11">
            <a:extLst>
              <a:ext uri="{FF2B5EF4-FFF2-40B4-BE49-F238E27FC236}">
                <a16:creationId xmlns:a16="http://schemas.microsoft.com/office/drawing/2014/main" id="{E76085B7-3240-4498-BC4C-DFB862D8B1C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54240" y="1291709"/>
            <a:ext cx="520700" cy="520700"/>
          </a:xfrm>
          <a:prstGeom prst="rect">
            <a:avLst/>
          </a:prstGeom>
        </p:spPr>
      </p:pic>
      <p:pic>
        <p:nvPicPr>
          <p:cNvPr id="13" name="Picture 12">
            <a:extLst>
              <a:ext uri="{FF2B5EF4-FFF2-40B4-BE49-F238E27FC236}">
                <a16:creationId xmlns:a16="http://schemas.microsoft.com/office/drawing/2014/main" id="{FE29E074-BF34-40CA-A31A-3216C145072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13860" y="1291709"/>
            <a:ext cx="520700" cy="520700"/>
          </a:xfrm>
          <a:prstGeom prst="rect">
            <a:avLst/>
          </a:prstGeom>
        </p:spPr>
      </p:pic>
      <p:pic>
        <p:nvPicPr>
          <p:cNvPr id="14" name="Picture 13">
            <a:extLst>
              <a:ext uri="{FF2B5EF4-FFF2-40B4-BE49-F238E27FC236}">
                <a16:creationId xmlns:a16="http://schemas.microsoft.com/office/drawing/2014/main" id="{7B3F18D5-0AE9-4FD5-8F40-AA33E6A479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73479" y="1291709"/>
            <a:ext cx="520700" cy="520700"/>
          </a:xfrm>
          <a:prstGeom prst="rect">
            <a:avLst/>
          </a:prstGeom>
        </p:spPr>
      </p:pic>
      <p:pic>
        <p:nvPicPr>
          <p:cNvPr id="15" name="Picture 14">
            <a:extLst>
              <a:ext uri="{FF2B5EF4-FFF2-40B4-BE49-F238E27FC236}">
                <a16:creationId xmlns:a16="http://schemas.microsoft.com/office/drawing/2014/main" id="{3A8AE9DD-3003-4F81-B9EF-B3AE063808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3273" y="1906144"/>
            <a:ext cx="520700" cy="520700"/>
          </a:xfrm>
          <a:prstGeom prst="rect">
            <a:avLst/>
          </a:prstGeom>
        </p:spPr>
      </p:pic>
      <p:pic>
        <p:nvPicPr>
          <p:cNvPr id="16" name="Picture 15">
            <a:extLst>
              <a:ext uri="{FF2B5EF4-FFF2-40B4-BE49-F238E27FC236}">
                <a16:creationId xmlns:a16="http://schemas.microsoft.com/office/drawing/2014/main" id="{EC2050CD-6F58-4B09-B93A-42051C3BF5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8120" y="1881364"/>
            <a:ext cx="520700" cy="520700"/>
          </a:xfrm>
          <a:prstGeom prst="rect">
            <a:avLst/>
          </a:prstGeom>
        </p:spPr>
      </p:pic>
      <p:pic>
        <p:nvPicPr>
          <p:cNvPr id="17" name="Picture 16">
            <a:extLst>
              <a:ext uri="{FF2B5EF4-FFF2-40B4-BE49-F238E27FC236}">
                <a16:creationId xmlns:a16="http://schemas.microsoft.com/office/drawing/2014/main" id="{B62A833A-D728-4D3A-B4C2-201AF73510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66940" y="1842304"/>
            <a:ext cx="520700" cy="520700"/>
          </a:xfrm>
          <a:prstGeom prst="rect">
            <a:avLst/>
          </a:prstGeom>
        </p:spPr>
      </p:pic>
      <p:pic>
        <p:nvPicPr>
          <p:cNvPr id="18" name="Picture 17">
            <a:extLst>
              <a:ext uri="{FF2B5EF4-FFF2-40B4-BE49-F238E27FC236}">
                <a16:creationId xmlns:a16="http://schemas.microsoft.com/office/drawing/2014/main" id="{811A089B-3CDA-457A-9BA1-8CAF7C78F7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26560" y="1842304"/>
            <a:ext cx="520700" cy="520700"/>
          </a:xfrm>
          <a:prstGeom prst="rect">
            <a:avLst/>
          </a:prstGeom>
        </p:spPr>
      </p:pic>
      <p:pic>
        <p:nvPicPr>
          <p:cNvPr id="19" name="Picture 18">
            <a:extLst>
              <a:ext uri="{FF2B5EF4-FFF2-40B4-BE49-F238E27FC236}">
                <a16:creationId xmlns:a16="http://schemas.microsoft.com/office/drawing/2014/main" id="{ECFFDE03-D34F-4D09-9B89-D0098C868F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86179" y="1842304"/>
            <a:ext cx="520700" cy="520700"/>
          </a:xfrm>
          <a:prstGeom prst="rect">
            <a:avLst/>
          </a:prstGeom>
        </p:spPr>
      </p:pic>
      <p:pic>
        <p:nvPicPr>
          <p:cNvPr id="20" name="Picture 19">
            <a:extLst>
              <a:ext uri="{FF2B5EF4-FFF2-40B4-BE49-F238E27FC236}">
                <a16:creationId xmlns:a16="http://schemas.microsoft.com/office/drawing/2014/main" id="{A1168C6A-7B49-4815-A9FC-DD2A504CBA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3100" y="2412877"/>
            <a:ext cx="520700" cy="520700"/>
          </a:xfrm>
          <a:prstGeom prst="rect">
            <a:avLst/>
          </a:prstGeom>
        </p:spPr>
      </p:pic>
      <p:pic>
        <p:nvPicPr>
          <p:cNvPr id="21" name="Picture 20">
            <a:extLst>
              <a:ext uri="{FF2B5EF4-FFF2-40B4-BE49-F238E27FC236}">
                <a16:creationId xmlns:a16="http://schemas.microsoft.com/office/drawing/2014/main" id="{DE4192E8-AA0D-47B2-A268-3631CCB0616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07320" y="2412877"/>
            <a:ext cx="520700" cy="520700"/>
          </a:xfrm>
          <a:prstGeom prst="rect">
            <a:avLst/>
          </a:prstGeom>
        </p:spPr>
      </p:pic>
      <p:pic>
        <p:nvPicPr>
          <p:cNvPr id="22" name="Picture 21">
            <a:extLst>
              <a:ext uri="{FF2B5EF4-FFF2-40B4-BE49-F238E27FC236}">
                <a16:creationId xmlns:a16="http://schemas.microsoft.com/office/drawing/2014/main" id="{58E56612-4DF6-4EA6-B6CE-C5EA6C292E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66940" y="2412877"/>
            <a:ext cx="520700" cy="520700"/>
          </a:xfrm>
          <a:prstGeom prst="rect">
            <a:avLst/>
          </a:prstGeom>
        </p:spPr>
      </p:pic>
      <p:pic>
        <p:nvPicPr>
          <p:cNvPr id="23" name="Picture 22">
            <a:extLst>
              <a:ext uri="{FF2B5EF4-FFF2-40B4-BE49-F238E27FC236}">
                <a16:creationId xmlns:a16="http://schemas.microsoft.com/office/drawing/2014/main" id="{4860402A-CE95-4E9C-AC14-317087E558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26560" y="2412877"/>
            <a:ext cx="520700" cy="520700"/>
          </a:xfrm>
          <a:prstGeom prst="rect">
            <a:avLst/>
          </a:prstGeom>
        </p:spPr>
      </p:pic>
      <p:pic>
        <p:nvPicPr>
          <p:cNvPr id="24" name="Picture 23">
            <a:extLst>
              <a:ext uri="{FF2B5EF4-FFF2-40B4-BE49-F238E27FC236}">
                <a16:creationId xmlns:a16="http://schemas.microsoft.com/office/drawing/2014/main" id="{CA408362-E6D7-4F80-8120-CFDF8D15051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86179" y="2412877"/>
            <a:ext cx="520700" cy="520700"/>
          </a:xfrm>
          <a:prstGeom prst="rect">
            <a:avLst/>
          </a:prstGeom>
        </p:spPr>
      </p:pic>
      <p:pic>
        <p:nvPicPr>
          <p:cNvPr id="25" name="Picture 24">
            <a:extLst>
              <a:ext uri="{FF2B5EF4-FFF2-40B4-BE49-F238E27FC236}">
                <a16:creationId xmlns:a16="http://schemas.microsoft.com/office/drawing/2014/main" id="{5F98B375-135C-4A2F-9148-783E8F7218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3100" y="3699541"/>
            <a:ext cx="520700" cy="520700"/>
          </a:xfrm>
          <a:prstGeom prst="rect">
            <a:avLst/>
          </a:prstGeom>
        </p:spPr>
      </p:pic>
      <p:pic>
        <p:nvPicPr>
          <p:cNvPr id="26" name="Picture 25">
            <a:extLst>
              <a:ext uri="{FF2B5EF4-FFF2-40B4-BE49-F238E27FC236}">
                <a16:creationId xmlns:a16="http://schemas.microsoft.com/office/drawing/2014/main" id="{7EFFE427-3E86-4AF2-BE08-E645DB5D86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07320" y="3699541"/>
            <a:ext cx="520700" cy="520700"/>
          </a:xfrm>
          <a:prstGeom prst="rect">
            <a:avLst/>
          </a:prstGeom>
        </p:spPr>
      </p:pic>
      <p:pic>
        <p:nvPicPr>
          <p:cNvPr id="27" name="Picture 26">
            <a:extLst>
              <a:ext uri="{FF2B5EF4-FFF2-40B4-BE49-F238E27FC236}">
                <a16:creationId xmlns:a16="http://schemas.microsoft.com/office/drawing/2014/main" id="{849F3FE8-9A3E-4C3F-B453-B177638AF2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66940" y="3699541"/>
            <a:ext cx="520700" cy="520700"/>
          </a:xfrm>
          <a:prstGeom prst="rect">
            <a:avLst/>
          </a:prstGeom>
        </p:spPr>
      </p:pic>
      <p:pic>
        <p:nvPicPr>
          <p:cNvPr id="28" name="Picture 27">
            <a:extLst>
              <a:ext uri="{FF2B5EF4-FFF2-40B4-BE49-F238E27FC236}">
                <a16:creationId xmlns:a16="http://schemas.microsoft.com/office/drawing/2014/main" id="{7B153DA1-D5DC-4CFB-8045-871DAD913D6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26560" y="3699541"/>
            <a:ext cx="520700" cy="520700"/>
          </a:xfrm>
          <a:prstGeom prst="rect">
            <a:avLst/>
          </a:prstGeom>
        </p:spPr>
      </p:pic>
      <p:pic>
        <p:nvPicPr>
          <p:cNvPr id="29" name="Picture 28">
            <a:extLst>
              <a:ext uri="{FF2B5EF4-FFF2-40B4-BE49-F238E27FC236}">
                <a16:creationId xmlns:a16="http://schemas.microsoft.com/office/drawing/2014/main" id="{43A7E08F-FCBD-4C18-9961-2FFCB884664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86179" y="3699541"/>
            <a:ext cx="520700" cy="520700"/>
          </a:xfrm>
          <a:prstGeom prst="rect">
            <a:avLst/>
          </a:prstGeom>
        </p:spPr>
      </p:pic>
      <p:pic>
        <p:nvPicPr>
          <p:cNvPr id="30" name="Picture 29">
            <a:extLst>
              <a:ext uri="{FF2B5EF4-FFF2-40B4-BE49-F238E27FC236}">
                <a16:creationId xmlns:a16="http://schemas.microsoft.com/office/drawing/2014/main" id="{DE3B8B80-B167-46CB-A75F-8154409864F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3900" y="2464734"/>
            <a:ext cx="520700" cy="520700"/>
          </a:xfrm>
          <a:prstGeom prst="rect">
            <a:avLst/>
          </a:prstGeom>
        </p:spPr>
      </p:pic>
      <p:pic>
        <p:nvPicPr>
          <p:cNvPr id="31" name="Picture 30">
            <a:extLst>
              <a:ext uri="{FF2B5EF4-FFF2-40B4-BE49-F238E27FC236}">
                <a16:creationId xmlns:a16="http://schemas.microsoft.com/office/drawing/2014/main" id="{92220FA3-AC23-45CB-A46E-829F3FA80B5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8120" y="2464734"/>
            <a:ext cx="520700" cy="520700"/>
          </a:xfrm>
          <a:prstGeom prst="rect">
            <a:avLst/>
          </a:prstGeom>
        </p:spPr>
      </p:pic>
      <p:pic>
        <p:nvPicPr>
          <p:cNvPr id="32" name="Picture 31">
            <a:extLst>
              <a:ext uri="{FF2B5EF4-FFF2-40B4-BE49-F238E27FC236}">
                <a16:creationId xmlns:a16="http://schemas.microsoft.com/office/drawing/2014/main" id="{8365CF3E-4322-4C82-82F9-A13E5DE7F9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17740" y="2464734"/>
            <a:ext cx="520700" cy="520700"/>
          </a:xfrm>
          <a:prstGeom prst="rect">
            <a:avLst/>
          </a:prstGeom>
        </p:spPr>
      </p:pic>
      <p:pic>
        <p:nvPicPr>
          <p:cNvPr id="33" name="Picture 32">
            <a:extLst>
              <a:ext uri="{FF2B5EF4-FFF2-40B4-BE49-F238E27FC236}">
                <a16:creationId xmlns:a16="http://schemas.microsoft.com/office/drawing/2014/main" id="{A9F3D2F5-7D97-4ACB-A0B4-81169A4A6D1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77360" y="2464734"/>
            <a:ext cx="520700" cy="520700"/>
          </a:xfrm>
          <a:prstGeom prst="rect">
            <a:avLst/>
          </a:prstGeom>
        </p:spPr>
      </p:pic>
      <p:pic>
        <p:nvPicPr>
          <p:cNvPr id="34" name="Picture 33">
            <a:extLst>
              <a:ext uri="{FF2B5EF4-FFF2-40B4-BE49-F238E27FC236}">
                <a16:creationId xmlns:a16="http://schemas.microsoft.com/office/drawing/2014/main" id="{2D87B07D-16BF-495E-9FA8-7AE8F4670B0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36979" y="2464734"/>
            <a:ext cx="507038" cy="507038"/>
          </a:xfrm>
          <a:prstGeom prst="rect">
            <a:avLst/>
          </a:prstGeom>
        </p:spPr>
      </p:pic>
      <p:pic>
        <p:nvPicPr>
          <p:cNvPr id="35" name="Picture 34">
            <a:extLst>
              <a:ext uri="{FF2B5EF4-FFF2-40B4-BE49-F238E27FC236}">
                <a16:creationId xmlns:a16="http://schemas.microsoft.com/office/drawing/2014/main" id="{9C4344A5-0476-439F-ADFD-364810D6416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3100" y="3680488"/>
            <a:ext cx="520700" cy="520700"/>
          </a:xfrm>
          <a:prstGeom prst="rect">
            <a:avLst/>
          </a:prstGeom>
        </p:spPr>
      </p:pic>
      <p:pic>
        <p:nvPicPr>
          <p:cNvPr id="36" name="Picture 35">
            <a:extLst>
              <a:ext uri="{FF2B5EF4-FFF2-40B4-BE49-F238E27FC236}">
                <a16:creationId xmlns:a16="http://schemas.microsoft.com/office/drawing/2014/main" id="{FA7E8823-A674-491D-903A-A6010A7D03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07320" y="3680488"/>
            <a:ext cx="520700" cy="520700"/>
          </a:xfrm>
          <a:prstGeom prst="rect">
            <a:avLst/>
          </a:prstGeom>
        </p:spPr>
      </p:pic>
      <p:pic>
        <p:nvPicPr>
          <p:cNvPr id="37" name="Picture 36">
            <a:extLst>
              <a:ext uri="{FF2B5EF4-FFF2-40B4-BE49-F238E27FC236}">
                <a16:creationId xmlns:a16="http://schemas.microsoft.com/office/drawing/2014/main" id="{DEA0A91A-9329-4ED8-B1F1-B98F939B42E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66940" y="3680488"/>
            <a:ext cx="520700" cy="520700"/>
          </a:xfrm>
          <a:prstGeom prst="rect">
            <a:avLst/>
          </a:prstGeom>
        </p:spPr>
      </p:pic>
      <p:pic>
        <p:nvPicPr>
          <p:cNvPr id="38" name="Picture 37">
            <a:extLst>
              <a:ext uri="{FF2B5EF4-FFF2-40B4-BE49-F238E27FC236}">
                <a16:creationId xmlns:a16="http://schemas.microsoft.com/office/drawing/2014/main" id="{52EEC1DB-894D-425C-8F41-C658AA1F61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26560" y="3680488"/>
            <a:ext cx="520700" cy="520700"/>
          </a:xfrm>
          <a:prstGeom prst="rect">
            <a:avLst/>
          </a:prstGeom>
        </p:spPr>
      </p:pic>
      <p:pic>
        <p:nvPicPr>
          <p:cNvPr id="39" name="Picture 38">
            <a:extLst>
              <a:ext uri="{FF2B5EF4-FFF2-40B4-BE49-F238E27FC236}">
                <a16:creationId xmlns:a16="http://schemas.microsoft.com/office/drawing/2014/main" id="{53E228D2-A7FE-453C-9E3E-360EB187064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86179" y="3680488"/>
            <a:ext cx="520700" cy="520700"/>
          </a:xfrm>
          <a:prstGeom prst="rect">
            <a:avLst/>
          </a:prstGeom>
        </p:spPr>
      </p:pic>
      <p:pic>
        <p:nvPicPr>
          <p:cNvPr id="40" name="Picture 39">
            <a:extLst>
              <a:ext uri="{FF2B5EF4-FFF2-40B4-BE49-F238E27FC236}">
                <a16:creationId xmlns:a16="http://schemas.microsoft.com/office/drawing/2014/main" id="{96F590E3-C00C-4E64-AEE6-D8AE2CD90E5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3100" y="4383222"/>
            <a:ext cx="520700" cy="520700"/>
          </a:xfrm>
          <a:prstGeom prst="rect">
            <a:avLst/>
          </a:prstGeom>
        </p:spPr>
      </p:pic>
      <p:pic>
        <p:nvPicPr>
          <p:cNvPr id="41" name="Picture 40">
            <a:extLst>
              <a:ext uri="{FF2B5EF4-FFF2-40B4-BE49-F238E27FC236}">
                <a16:creationId xmlns:a16="http://schemas.microsoft.com/office/drawing/2014/main" id="{8316579B-46D9-4FC3-86E6-354AC584AB3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07320" y="4383222"/>
            <a:ext cx="520700" cy="520700"/>
          </a:xfrm>
          <a:prstGeom prst="rect">
            <a:avLst/>
          </a:prstGeom>
        </p:spPr>
      </p:pic>
      <p:pic>
        <p:nvPicPr>
          <p:cNvPr id="42" name="Picture 41">
            <a:extLst>
              <a:ext uri="{FF2B5EF4-FFF2-40B4-BE49-F238E27FC236}">
                <a16:creationId xmlns:a16="http://schemas.microsoft.com/office/drawing/2014/main" id="{4E660D2A-44EF-4F50-B080-4DEE80F83A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66940" y="4383222"/>
            <a:ext cx="520700" cy="520700"/>
          </a:xfrm>
          <a:prstGeom prst="rect">
            <a:avLst/>
          </a:prstGeom>
        </p:spPr>
      </p:pic>
      <p:pic>
        <p:nvPicPr>
          <p:cNvPr id="43" name="Picture 42">
            <a:extLst>
              <a:ext uri="{FF2B5EF4-FFF2-40B4-BE49-F238E27FC236}">
                <a16:creationId xmlns:a16="http://schemas.microsoft.com/office/drawing/2014/main" id="{C5A47BB0-6034-4DB6-95B6-B99C785CB2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26560" y="4383222"/>
            <a:ext cx="520700" cy="520700"/>
          </a:xfrm>
          <a:prstGeom prst="rect">
            <a:avLst/>
          </a:prstGeom>
        </p:spPr>
      </p:pic>
      <p:pic>
        <p:nvPicPr>
          <p:cNvPr id="44" name="Picture 43">
            <a:extLst>
              <a:ext uri="{FF2B5EF4-FFF2-40B4-BE49-F238E27FC236}">
                <a16:creationId xmlns:a16="http://schemas.microsoft.com/office/drawing/2014/main" id="{D7861E93-4C43-4761-A46B-B33BB0E92BB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86179" y="4383222"/>
            <a:ext cx="520700" cy="520700"/>
          </a:xfrm>
          <a:prstGeom prst="rect">
            <a:avLst/>
          </a:prstGeom>
        </p:spPr>
      </p:pic>
      <p:pic>
        <p:nvPicPr>
          <p:cNvPr id="45" name="Picture 44">
            <a:extLst>
              <a:ext uri="{FF2B5EF4-FFF2-40B4-BE49-F238E27FC236}">
                <a16:creationId xmlns:a16="http://schemas.microsoft.com/office/drawing/2014/main" id="{BDA7E931-17F6-40FF-BB7F-37E939C6CD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3900" y="5010150"/>
            <a:ext cx="520700" cy="520700"/>
          </a:xfrm>
          <a:prstGeom prst="rect">
            <a:avLst/>
          </a:prstGeom>
        </p:spPr>
      </p:pic>
      <p:pic>
        <p:nvPicPr>
          <p:cNvPr id="46" name="Picture 45">
            <a:extLst>
              <a:ext uri="{FF2B5EF4-FFF2-40B4-BE49-F238E27FC236}">
                <a16:creationId xmlns:a16="http://schemas.microsoft.com/office/drawing/2014/main" id="{A0BD9659-21BD-4D0F-A3BC-B5F1BCD1602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8120" y="5010150"/>
            <a:ext cx="520700" cy="520700"/>
          </a:xfrm>
          <a:prstGeom prst="rect">
            <a:avLst/>
          </a:prstGeom>
        </p:spPr>
      </p:pic>
      <p:pic>
        <p:nvPicPr>
          <p:cNvPr id="47" name="Picture 46">
            <a:extLst>
              <a:ext uri="{FF2B5EF4-FFF2-40B4-BE49-F238E27FC236}">
                <a16:creationId xmlns:a16="http://schemas.microsoft.com/office/drawing/2014/main" id="{6FCB44D0-9F95-471B-B5A6-6105BA79158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17740" y="5010150"/>
            <a:ext cx="520700" cy="520700"/>
          </a:xfrm>
          <a:prstGeom prst="rect">
            <a:avLst/>
          </a:prstGeom>
        </p:spPr>
      </p:pic>
      <p:pic>
        <p:nvPicPr>
          <p:cNvPr id="48" name="Picture 47">
            <a:extLst>
              <a:ext uri="{FF2B5EF4-FFF2-40B4-BE49-F238E27FC236}">
                <a16:creationId xmlns:a16="http://schemas.microsoft.com/office/drawing/2014/main" id="{301A2880-5F16-4EC9-A498-DB5E68DF3D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77360" y="5010150"/>
            <a:ext cx="520700" cy="520700"/>
          </a:xfrm>
          <a:prstGeom prst="rect">
            <a:avLst/>
          </a:prstGeom>
        </p:spPr>
      </p:pic>
      <p:pic>
        <p:nvPicPr>
          <p:cNvPr id="49" name="Picture 48">
            <a:extLst>
              <a:ext uri="{FF2B5EF4-FFF2-40B4-BE49-F238E27FC236}">
                <a16:creationId xmlns:a16="http://schemas.microsoft.com/office/drawing/2014/main" id="{52645EE8-E3FE-44A5-81E2-8E297339952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36979" y="5010150"/>
            <a:ext cx="507038" cy="507038"/>
          </a:xfrm>
          <a:prstGeom prst="rect">
            <a:avLst/>
          </a:prstGeom>
        </p:spPr>
      </p:pic>
      <p:pic>
        <p:nvPicPr>
          <p:cNvPr id="50" name="Picture 49">
            <a:extLst>
              <a:ext uri="{FF2B5EF4-FFF2-40B4-BE49-F238E27FC236}">
                <a16:creationId xmlns:a16="http://schemas.microsoft.com/office/drawing/2014/main" id="{98E458FB-5452-42BD-8358-7A78CA84F5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3100" y="6146797"/>
            <a:ext cx="520700" cy="520700"/>
          </a:xfrm>
          <a:prstGeom prst="rect">
            <a:avLst/>
          </a:prstGeom>
        </p:spPr>
      </p:pic>
      <p:pic>
        <p:nvPicPr>
          <p:cNvPr id="51" name="Picture 50">
            <a:extLst>
              <a:ext uri="{FF2B5EF4-FFF2-40B4-BE49-F238E27FC236}">
                <a16:creationId xmlns:a16="http://schemas.microsoft.com/office/drawing/2014/main" id="{B15982C2-A0F8-4E8E-A821-0A5E05B95A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07320" y="6146797"/>
            <a:ext cx="520700" cy="520700"/>
          </a:xfrm>
          <a:prstGeom prst="rect">
            <a:avLst/>
          </a:prstGeom>
        </p:spPr>
      </p:pic>
      <p:pic>
        <p:nvPicPr>
          <p:cNvPr id="52" name="Picture 51">
            <a:extLst>
              <a:ext uri="{FF2B5EF4-FFF2-40B4-BE49-F238E27FC236}">
                <a16:creationId xmlns:a16="http://schemas.microsoft.com/office/drawing/2014/main" id="{DE2384FA-C696-418E-B9CC-FA406DFAFFC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66940" y="6146797"/>
            <a:ext cx="520700" cy="520700"/>
          </a:xfrm>
          <a:prstGeom prst="rect">
            <a:avLst/>
          </a:prstGeom>
        </p:spPr>
      </p:pic>
      <p:pic>
        <p:nvPicPr>
          <p:cNvPr id="53" name="Picture 52">
            <a:extLst>
              <a:ext uri="{FF2B5EF4-FFF2-40B4-BE49-F238E27FC236}">
                <a16:creationId xmlns:a16="http://schemas.microsoft.com/office/drawing/2014/main" id="{7B1F1D33-B01E-4FE7-863B-94A5D274B79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26560" y="6146797"/>
            <a:ext cx="520700" cy="520700"/>
          </a:xfrm>
          <a:prstGeom prst="rect">
            <a:avLst/>
          </a:prstGeom>
        </p:spPr>
      </p:pic>
      <p:pic>
        <p:nvPicPr>
          <p:cNvPr id="54" name="Picture 53">
            <a:extLst>
              <a:ext uri="{FF2B5EF4-FFF2-40B4-BE49-F238E27FC236}">
                <a16:creationId xmlns:a16="http://schemas.microsoft.com/office/drawing/2014/main" id="{50876BF4-9DE4-4B8E-A1F2-4EFF1C1DFE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86179" y="6146797"/>
            <a:ext cx="520700" cy="520700"/>
          </a:xfrm>
          <a:prstGeom prst="rect">
            <a:avLst/>
          </a:prstGeom>
        </p:spPr>
      </p:pic>
      <p:pic>
        <p:nvPicPr>
          <p:cNvPr id="55" name="Picture 54">
            <a:extLst>
              <a:ext uri="{FF2B5EF4-FFF2-40B4-BE49-F238E27FC236}">
                <a16:creationId xmlns:a16="http://schemas.microsoft.com/office/drawing/2014/main" id="{2172AD21-0FB7-4E34-84A1-C0A3D6A9A5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8500" y="3077244"/>
            <a:ext cx="520700" cy="520700"/>
          </a:xfrm>
          <a:prstGeom prst="rect">
            <a:avLst/>
          </a:prstGeom>
        </p:spPr>
      </p:pic>
      <p:pic>
        <p:nvPicPr>
          <p:cNvPr id="56" name="Picture 55">
            <a:extLst>
              <a:ext uri="{FF2B5EF4-FFF2-40B4-BE49-F238E27FC236}">
                <a16:creationId xmlns:a16="http://schemas.microsoft.com/office/drawing/2014/main" id="{D06093BF-8B86-4B2F-B47E-C5F3750FAD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2720" y="3077244"/>
            <a:ext cx="520700" cy="520700"/>
          </a:xfrm>
          <a:prstGeom prst="rect">
            <a:avLst/>
          </a:prstGeom>
        </p:spPr>
      </p:pic>
      <p:pic>
        <p:nvPicPr>
          <p:cNvPr id="57" name="Picture 56">
            <a:extLst>
              <a:ext uri="{FF2B5EF4-FFF2-40B4-BE49-F238E27FC236}">
                <a16:creationId xmlns:a16="http://schemas.microsoft.com/office/drawing/2014/main" id="{BC3650E1-1318-41FF-90BA-8A5AE88417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92340" y="3077244"/>
            <a:ext cx="520700" cy="520700"/>
          </a:xfrm>
          <a:prstGeom prst="rect">
            <a:avLst/>
          </a:prstGeom>
        </p:spPr>
      </p:pic>
      <p:pic>
        <p:nvPicPr>
          <p:cNvPr id="58" name="Picture 57">
            <a:extLst>
              <a:ext uri="{FF2B5EF4-FFF2-40B4-BE49-F238E27FC236}">
                <a16:creationId xmlns:a16="http://schemas.microsoft.com/office/drawing/2014/main" id="{039A9C1B-F09C-49FC-AC9D-7FD495CAD5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51960" y="3077244"/>
            <a:ext cx="520700" cy="520700"/>
          </a:xfrm>
          <a:prstGeom prst="rect">
            <a:avLst/>
          </a:prstGeom>
        </p:spPr>
      </p:pic>
      <p:pic>
        <p:nvPicPr>
          <p:cNvPr id="59" name="Picture 58">
            <a:extLst>
              <a:ext uri="{FF2B5EF4-FFF2-40B4-BE49-F238E27FC236}">
                <a16:creationId xmlns:a16="http://schemas.microsoft.com/office/drawing/2014/main" id="{608741E0-CE55-4FCD-9D35-2F6EEA52E1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11579" y="3077244"/>
            <a:ext cx="520700" cy="520700"/>
          </a:xfrm>
          <a:prstGeom prst="rect">
            <a:avLst/>
          </a:prstGeom>
        </p:spPr>
      </p:pic>
      <p:pic>
        <p:nvPicPr>
          <p:cNvPr id="60" name="Picture 59">
            <a:extLst>
              <a:ext uri="{FF2B5EF4-FFF2-40B4-BE49-F238E27FC236}">
                <a16:creationId xmlns:a16="http://schemas.microsoft.com/office/drawing/2014/main" id="{7FF0E4F9-D130-4516-AD4B-CC470203DA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8500" y="3058191"/>
            <a:ext cx="520700" cy="520700"/>
          </a:xfrm>
          <a:prstGeom prst="rect">
            <a:avLst/>
          </a:prstGeom>
        </p:spPr>
      </p:pic>
      <p:pic>
        <p:nvPicPr>
          <p:cNvPr id="61" name="Picture 60">
            <a:extLst>
              <a:ext uri="{FF2B5EF4-FFF2-40B4-BE49-F238E27FC236}">
                <a16:creationId xmlns:a16="http://schemas.microsoft.com/office/drawing/2014/main" id="{161EC22E-364A-4399-B5A9-7CC82F205A9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2720" y="3058191"/>
            <a:ext cx="520700" cy="520700"/>
          </a:xfrm>
          <a:prstGeom prst="rect">
            <a:avLst/>
          </a:prstGeom>
        </p:spPr>
      </p:pic>
      <p:pic>
        <p:nvPicPr>
          <p:cNvPr id="62" name="Picture 61">
            <a:extLst>
              <a:ext uri="{FF2B5EF4-FFF2-40B4-BE49-F238E27FC236}">
                <a16:creationId xmlns:a16="http://schemas.microsoft.com/office/drawing/2014/main" id="{36D74F4F-E152-443C-948E-0E485B3E88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92340" y="3058191"/>
            <a:ext cx="520700" cy="520700"/>
          </a:xfrm>
          <a:prstGeom prst="rect">
            <a:avLst/>
          </a:prstGeom>
        </p:spPr>
      </p:pic>
      <p:pic>
        <p:nvPicPr>
          <p:cNvPr id="63" name="Picture 62">
            <a:extLst>
              <a:ext uri="{FF2B5EF4-FFF2-40B4-BE49-F238E27FC236}">
                <a16:creationId xmlns:a16="http://schemas.microsoft.com/office/drawing/2014/main" id="{465F91F1-F48D-438E-BCEC-EBBA55435A2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51960" y="3058191"/>
            <a:ext cx="520700" cy="520700"/>
          </a:xfrm>
          <a:prstGeom prst="rect">
            <a:avLst/>
          </a:prstGeom>
        </p:spPr>
      </p:pic>
      <p:pic>
        <p:nvPicPr>
          <p:cNvPr id="64" name="Picture 63">
            <a:extLst>
              <a:ext uri="{FF2B5EF4-FFF2-40B4-BE49-F238E27FC236}">
                <a16:creationId xmlns:a16="http://schemas.microsoft.com/office/drawing/2014/main" id="{7F21D4C1-7E3A-4EC5-A154-4FC2BE470D1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11579" y="3058191"/>
            <a:ext cx="520700" cy="520700"/>
          </a:xfrm>
          <a:prstGeom prst="rect">
            <a:avLst/>
          </a:prstGeom>
        </p:spPr>
      </p:pic>
      <p:pic>
        <p:nvPicPr>
          <p:cNvPr id="65" name="Picture 64">
            <a:extLst>
              <a:ext uri="{FF2B5EF4-FFF2-40B4-BE49-F238E27FC236}">
                <a16:creationId xmlns:a16="http://schemas.microsoft.com/office/drawing/2014/main" id="{EACA5690-BD21-4361-B7F0-982BA4C435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94998" y="616233"/>
            <a:ext cx="520700" cy="520700"/>
          </a:xfrm>
          <a:prstGeom prst="rect">
            <a:avLst/>
          </a:prstGeom>
        </p:spPr>
      </p:pic>
      <p:pic>
        <p:nvPicPr>
          <p:cNvPr id="66" name="Picture 65">
            <a:extLst>
              <a:ext uri="{FF2B5EF4-FFF2-40B4-BE49-F238E27FC236}">
                <a16:creationId xmlns:a16="http://schemas.microsoft.com/office/drawing/2014/main" id="{301B81D5-1B4C-4C22-B736-0F5ED72A38D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94998" y="1299914"/>
            <a:ext cx="520700" cy="520700"/>
          </a:xfrm>
          <a:prstGeom prst="rect">
            <a:avLst/>
          </a:prstGeom>
        </p:spPr>
      </p:pic>
      <p:pic>
        <p:nvPicPr>
          <p:cNvPr id="67" name="Picture 66">
            <a:extLst>
              <a:ext uri="{FF2B5EF4-FFF2-40B4-BE49-F238E27FC236}">
                <a16:creationId xmlns:a16="http://schemas.microsoft.com/office/drawing/2014/main" id="{A99343CC-47C8-4CFE-B68A-8CD36D54354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94998" y="1875909"/>
            <a:ext cx="520700" cy="520700"/>
          </a:xfrm>
          <a:prstGeom prst="rect">
            <a:avLst/>
          </a:prstGeom>
        </p:spPr>
      </p:pic>
      <p:pic>
        <p:nvPicPr>
          <p:cNvPr id="4" name="Picture 3">
            <a:extLst>
              <a:ext uri="{FF2B5EF4-FFF2-40B4-BE49-F238E27FC236}">
                <a16:creationId xmlns:a16="http://schemas.microsoft.com/office/drawing/2014/main" id="{07A4F1E3-6D45-4735-BC9A-AC067FD3D00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356898" y="2562513"/>
            <a:ext cx="507039" cy="501186"/>
          </a:xfrm>
          <a:prstGeom prst="rect">
            <a:avLst/>
          </a:prstGeom>
        </p:spPr>
      </p:pic>
      <p:pic>
        <p:nvPicPr>
          <p:cNvPr id="68" name="Picture 67">
            <a:extLst>
              <a:ext uri="{FF2B5EF4-FFF2-40B4-BE49-F238E27FC236}">
                <a16:creationId xmlns:a16="http://schemas.microsoft.com/office/drawing/2014/main" id="{5B646894-A2C1-4E54-9F44-CE196EE66AE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331498" y="3157294"/>
            <a:ext cx="507039" cy="501186"/>
          </a:xfrm>
          <a:prstGeom prst="rect">
            <a:avLst/>
          </a:prstGeom>
        </p:spPr>
      </p:pic>
      <p:pic>
        <p:nvPicPr>
          <p:cNvPr id="69" name="Picture 68">
            <a:extLst>
              <a:ext uri="{FF2B5EF4-FFF2-40B4-BE49-F238E27FC236}">
                <a16:creationId xmlns:a16="http://schemas.microsoft.com/office/drawing/2014/main" id="{0CE1AB90-919B-4142-894E-E403E1DAEB3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331497" y="3719642"/>
            <a:ext cx="507039" cy="501186"/>
          </a:xfrm>
          <a:prstGeom prst="rect">
            <a:avLst/>
          </a:prstGeom>
        </p:spPr>
      </p:pic>
      <p:pic>
        <p:nvPicPr>
          <p:cNvPr id="70" name="Picture 69">
            <a:extLst>
              <a:ext uri="{FF2B5EF4-FFF2-40B4-BE49-F238E27FC236}">
                <a16:creationId xmlns:a16="http://schemas.microsoft.com/office/drawing/2014/main" id="{C68221A3-74D1-481B-A5A4-AB11BDE4869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331497" y="4363654"/>
            <a:ext cx="507039" cy="501186"/>
          </a:xfrm>
          <a:prstGeom prst="rect">
            <a:avLst/>
          </a:prstGeom>
        </p:spPr>
      </p:pic>
      <p:pic>
        <p:nvPicPr>
          <p:cNvPr id="71" name="Picture 70">
            <a:extLst>
              <a:ext uri="{FF2B5EF4-FFF2-40B4-BE49-F238E27FC236}">
                <a16:creationId xmlns:a16="http://schemas.microsoft.com/office/drawing/2014/main" id="{E2E7BC74-78E9-4F48-8964-0178E42ACCB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331496" y="4924330"/>
            <a:ext cx="507039" cy="501186"/>
          </a:xfrm>
          <a:prstGeom prst="rect">
            <a:avLst/>
          </a:prstGeom>
        </p:spPr>
      </p:pic>
      <p:pic>
        <p:nvPicPr>
          <p:cNvPr id="72" name="Picture 71">
            <a:extLst>
              <a:ext uri="{FF2B5EF4-FFF2-40B4-BE49-F238E27FC236}">
                <a16:creationId xmlns:a16="http://schemas.microsoft.com/office/drawing/2014/main" id="{C956AD1D-CA42-47A3-82DD-376B5ABA0BB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331495" y="5582765"/>
            <a:ext cx="507039" cy="501186"/>
          </a:xfrm>
          <a:prstGeom prst="rect">
            <a:avLst/>
          </a:prstGeom>
        </p:spPr>
      </p:pic>
      <p:pic>
        <p:nvPicPr>
          <p:cNvPr id="73" name="Picture 72">
            <a:extLst>
              <a:ext uri="{FF2B5EF4-FFF2-40B4-BE49-F238E27FC236}">
                <a16:creationId xmlns:a16="http://schemas.microsoft.com/office/drawing/2014/main" id="{F3012DBE-759D-4EA9-8DA4-5C4F42E5012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055398" y="2562513"/>
            <a:ext cx="507039" cy="501186"/>
          </a:xfrm>
          <a:prstGeom prst="rect">
            <a:avLst/>
          </a:prstGeom>
        </p:spPr>
      </p:pic>
      <p:pic>
        <p:nvPicPr>
          <p:cNvPr id="74" name="Picture 73">
            <a:extLst>
              <a:ext uri="{FF2B5EF4-FFF2-40B4-BE49-F238E27FC236}">
                <a16:creationId xmlns:a16="http://schemas.microsoft.com/office/drawing/2014/main" id="{5F7914E8-BCBA-49CB-B31D-78049127982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029998" y="3157294"/>
            <a:ext cx="507039" cy="501186"/>
          </a:xfrm>
          <a:prstGeom prst="rect">
            <a:avLst/>
          </a:prstGeom>
        </p:spPr>
      </p:pic>
      <p:pic>
        <p:nvPicPr>
          <p:cNvPr id="75" name="Picture 74">
            <a:extLst>
              <a:ext uri="{FF2B5EF4-FFF2-40B4-BE49-F238E27FC236}">
                <a16:creationId xmlns:a16="http://schemas.microsoft.com/office/drawing/2014/main" id="{E5C17F9C-1E6C-4EDD-BB16-8EE3BC38D99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029997" y="3719642"/>
            <a:ext cx="507039" cy="501186"/>
          </a:xfrm>
          <a:prstGeom prst="rect">
            <a:avLst/>
          </a:prstGeom>
        </p:spPr>
      </p:pic>
      <p:pic>
        <p:nvPicPr>
          <p:cNvPr id="76" name="Picture 75">
            <a:extLst>
              <a:ext uri="{FF2B5EF4-FFF2-40B4-BE49-F238E27FC236}">
                <a16:creationId xmlns:a16="http://schemas.microsoft.com/office/drawing/2014/main" id="{22C96A36-9EA1-4DC8-A0AD-E5A42E39966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029997" y="4363654"/>
            <a:ext cx="507039" cy="501186"/>
          </a:xfrm>
          <a:prstGeom prst="rect">
            <a:avLst/>
          </a:prstGeom>
        </p:spPr>
      </p:pic>
      <p:pic>
        <p:nvPicPr>
          <p:cNvPr id="77" name="Picture 76">
            <a:extLst>
              <a:ext uri="{FF2B5EF4-FFF2-40B4-BE49-F238E27FC236}">
                <a16:creationId xmlns:a16="http://schemas.microsoft.com/office/drawing/2014/main" id="{6B46523D-DF44-4407-B95A-AC14A3C9279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029996" y="4924330"/>
            <a:ext cx="507039" cy="501186"/>
          </a:xfrm>
          <a:prstGeom prst="rect">
            <a:avLst/>
          </a:prstGeom>
        </p:spPr>
      </p:pic>
      <p:pic>
        <p:nvPicPr>
          <p:cNvPr id="78" name="Picture 77">
            <a:extLst>
              <a:ext uri="{FF2B5EF4-FFF2-40B4-BE49-F238E27FC236}">
                <a16:creationId xmlns:a16="http://schemas.microsoft.com/office/drawing/2014/main" id="{3EF49769-2CA7-4602-9237-B05FE671F14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029995" y="5582765"/>
            <a:ext cx="507039" cy="501186"/>
          </a:xfrm>
          <a:prstGeom prst="rect">
            <a:avLst/>
          </a:prstGeom>
        </p:spPr>
      </p:pic>
      <p:pic>
        <p:nvPicPr>
          <p:cNvPr id="79" name="Picture 78">
            <a:extLst>
              <a:ext uri="{FF2B5EF4-FFF2-40B4-BE49-F238E27FC236}">
                <a16:creationId xmlns:a16="http://schemas.microsoft.com/office/drawing/2014/main" id="{AEFF8EF3-0436-498B-AA3C-61DE2F2D640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832644" y="578369"/>
            <a:ext cx="520701" cy="514690"/>
          </a:xfrm>
          <a:prstGeom prst="rect">
            <a:avLst/>
          </a:prstGeom>
        </p:spPr>
      </p:pic>
      <p:pic>
        <p:nvPicPr>
          <p:cNvPr id="80" name="Picture 79">
            <a:extLst>
              <a:ext uri="{FF2B5EF4-FFF2-40B4-BE49-F238E27FC236}">
                <a16:creationId xmlns:a16="http://schemas.microsoft.com/office/drawing/2014/main" id="{B532EC1A-BD22-4940-816D-31EDBF53CCE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807244" y="1262050"/>
            <a:ext cx="520701" cy="514690"/>
          </a:xfrm>
          <a:prstGeom prst="rect">
            <a:avLst/>
          </a:prstGeom>
        </p:spPr>
      </p:pic>
      <p:pic>
        <p:nvPicPr>
          <p:cNvPr id="81" name="Picture 80">
            <a:extLst>
              <a:ext uri="{FF2B5EF4-FFF2-40B4-BE49-F238E27FC236}">
                <a16:creationId xmlns:a16="http://schemas.microsoft.com/office/drawing/2014/main" id="{8F2F00BE-9953-47C9-8A7F-3C362FCFCF0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807243" y="1925998"/>
            <a:ext cx="520701" cy="514690"/>
          </a:xfrm>
          <a:prstGeom prst="rect">
            <a:avLst/>
          </a:prstGeom>
        </p:spPr>
      </p:pic>
      <p:pic>
        <p:nvPicPr>
          <p:cNvPr id="82" name="Picture 81">
            <a:extLst>
              <a:ext uri="{FF2B5EF4-FFF2-40B4-BE49-F238E27FC236}">
                <a16:creationId xmlns:a16="http://schemas.microsoft.com/office/drawing/2014/main" id="{2175A372-028C-4E93-922A-8729407A687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807243" y="2570010"/>
            <a:ext cx="520701" cy="514690"/>
          </a:xfrm>
          <a:prstGeom prst="rect">
            <a:avLst/>
          </a:prstGeom>
        </p:spPr>
      </p:pic>
      <p:pic>
        <p:nvPicPr>
          <p:cNvPr id="83" name="Picture 82">
            <a:extLst>
              <a:ext uri="{FF2B5EF4-FFF2-40B4-BE49-F238E27FC236}">
                <a16:creationId xmlns:a16="http://schemas.microsoft.com/office/drawing/2014/main" id="{8F3302E1-69A7-43D1-B7F7-BC0E81C0FA9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406799" y="6211841"/>
            <a:ext cx="520701" cy="514690"/>
          </a:xfrm>
          <a:prstGeom prst="rect">
            <a:avLst/>
          </a:prstGeom>
        </p:spPr>
      </p:pic>
      <p:pic>
        <p:nvPicPr>
          <p:cNvPr id="84" name="Picture 83">
            <a:extLst>
              <a:ext uri="{FF2B5EF4-FFF2-40B4-BE49-F238E27FC236}">
                <a16:creationId xmlns:a16="http://schemas.microsoft.com/office/drawing/2014/main" id="{F2ECD769-D83E-455D-9CF4-0E6700964A0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064756" y="6176676"/>
            <a:ext cx="520701" cy="514690"/>
          </a:xfrm>
          <a:prstGeom prst="rect">
            <a:avLst/>
          </a:prstGeom>
        </p:spPr>
      </p:pic>
      <p:pic>
        <p:nvPicPr>
          <p:cNvPr id="85" name="Picture 84">
            <a:extLst>
              <a:ext uri="{FF2B5EF4-FFF2-40B4-BE49-F238E27FC236}">
                <a16:creationId xmlns:a16="http://schemas.microsoft.com/office/drawing/2014/main" id="{9D77D1E3-D716-473E-A46D-BF95D1523D5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131598" y="568613"/>
            <a:ext cx="520701" cy="514690"/>
          </a:xfrm>
          <a:prstGeom prst="rect">
            <a:avLst/>
          </a:prstGeom>
        </p:spPr>
      </p:pic>
      <p:pic>
        <p:nvPicPr>
          <p:cNvPr id="86" name="Picture 85">
            <a:extLst>
              <a:ext uri="{FF2B5EF4-FFF2-40B4-BE49-F238E27FC236}">
                <a16:creationId xmlns:a16="http://schemas.microsoft.com/office/drawing/2014/main" id="{F4E63000-3C3A-4AFE-8291-B28A285AC64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106198" y="1252294"/>
            <a:ext cx="520701" cy="514690"/>
          </a:xfrm>
          <a:prstGeom prst="rect">
            <a:avLst/>
          </a:prstGeom>
        </p:spPr>
      </p:pic>
      <p:pic>
        <p:nvPicPr>
          <p:cNvPr id="87" name="Picture 86">
            <a:extLst>
              <a:ext uri="{FF2B5EF4-FFF2-40B4-BE49-F238E27FC236}">
                <a16:creationId xmlns:a16="http://schemas.microsoft.com/office/drawing/2014/main" id="{92D6B609-28DE-44FB-8E41-2FC2CF641B5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106197" y="1916242"/>
            <a:ext cx="520701" cy="514690"/>
          </a:xfrm>
          <a:prstGeom prst="rect">
            <a:avLst/>
          </a:prstGeom>
        </p:spPr>
      </p:pic>
      <p:pic>
        <p:nvPicPr>
          <p:cNvPr id="91" name="Picture 90">
            <a:extLst>
              <a:ext uri="{FF2B5EF4-FFF2-40B4-BE49-F238E27FC236}">
                <a16:creationId xmlns:a16="http://schemas.microsoft.com/office/drawing/2014/main" id="{4B091A27-31C5-44A4-9E1A-E0AA7F1F2306}"/>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520504" y="4939845"/>
            <a:ext cx="511395" cy="501186"/>
          </a:xfrm>
          <a:prstGeom prst="rect">
            <a:avLst/>
          </a:prstGeom>
        </p:spPr>
      </p:pic>
      <p:pic>
        <p:nvPicPr>
          <p:cNvPr id="92" name="Picture 91">
            <a:extLst>
              <a:ext uri="{FF2B5EF4-FFF2-40B4-BE49-F238E27FC236}">
                <a16:creationId xmlns:a16="http://schemas.microsoft.com/office/drawing/2014/main" id="{24DBE806-09AF-4D01-9DD1-28BC7596EDC9}"/>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520505" y="5494270"/>
            <a:ext cx="511395" cy="501186"/>
          </a:xfrm>
          <a:prstGeom prst="rect">
            <a:avLst/>
          </a:prstGeom>
        </p:spPr>
      </p:pic>
      <p:pic>
        <p:nvPicPr>
          <p:cNvPr id="93" name="Picture 92">
            <a:extLst>
              <a:ext uri="{FF2B5EF4-FFF2-40B4-BE49-F238E27FC236}">
                <a16:creationId xmlns:a16="http://schemas.microsoft.com/office/drawing/2014/main" id="{40FCC6BF-998A-41CF-9DDA-0CA9CE8B6D92}"/>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520504" y="6190180"/>
            <a:ext cx="511395" cy="501186"/>
          </a:xfrm>
          <a:prstGeom prst="rect">
            <a:avLst/>
          </a:prstGeom>
        </p:spPr>
      </p:pic>
      <p:pic>
        <p:nvPicPr>
          <p:cNvPr id="94" name="Picture 93">
            <a:extLst>
              <a:ext uri="{FF2B5EF4-FFF2-40B4-BE49-F238E27FC236}">
                <a16:creationId xmlns:a16="http://schemas.microsoft.com/office/drawing/2014/main" id="{2A6992F7-F5BD-4008-9ADD-5348833F4F8D}"/>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213912" y="6216338"/>
            <a:ext cx="511395" cy="501186"/>
          </a:xfrm>
          <a:prstGeom prst="rect">
            <a:avLst/>
          </a:prstGeom>
        </p:spPr>
      </p:pic>
      <p:pic>
        <p:nvPicPr>
          <p:cNvPr id="95" name="Picture 94">
            <a:extLst>
              <a:ext uri="{FF2B5EF4-FFF2-40B4-BE49-F238E27FC236}">
                <a16:creationId xmlns:a16="http://schemas.microsoft.com/office/drawing/2014/main" id="{CB8C849F-E678-4A76-A4B8-658487DE91C6}"/>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503191" y="2528289"/>
            <a:ext cx="511395" cy="501186"/>
          </a:xfrm>
          <a:prstGeom prst="rect">
            <a:avLst/>
          </a:prstGeom>
        </p:spPr>
      </p:pic>
      <p:pic>
        <p:nvPicPr>
          <p:cNvPr id="96" name="Picture 95">
            <a:extLst>
              <a:ext uri="{FF2B5EF4-FFF2-40B4-BE49-F238E27FC236}">
                <a16:creationId xmlns:a16="http://schemas.microsoft.com/office/drawing/2014/main" id="{B53E2867-C220-4F0B-8190-6B6755F2ABB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505720" y="3145885"/>
            <a:ext cx="511395" cy="501186"/>
          </a:xfrm>
          <a:prstGeom prst="rect">
            <a:avLst/>
          </a:prstGeom>
        </p:spPr>
      </p:pic>
      <p:pic>
        <p:nvPicPr>
          <p:cNvPr id="97" name="Picture 96">
            <a:extLst>
              <a:ext uri="{FF2B5EF4-FFF2-40B4-BE49-F238E27FC236}">
                <a16:creationId xmlns:a16="http://schemas.microsoft.com/office/drawing/2014/main" id="{B0A142D0-1AAB-42E1-B133-6FFF4C7C82A5}"/>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567797" y="3710800"/>
            <a:ext cx="511395" cy="501186"/>
          </a:xfrm>
          <a:prstGeom prst="rect">
            <a:avLst/>
          </a:prstGeom>
        </p:spPr>
      </p:pic>
      <p:pic>
        <p:nvPicPr>
          <p:cNvPr id="98" name="Picture 97">
            <a:extLst>
              <a:ext uri="{FF2B5EF4-FFF2-40B4-BE49-F238E27FC236}">
                <a16:creationId xmlns:a16="http://schemas.microsoft.com/office/drawing/2014/main" id="{184B5C19-FCB4-4BAD-B171-63DCC0754523}"/>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528889" y="4241814"/>
            <a:ext cx="511395" cy="501186"/>
          </a:xfrm>
          <a:prstGeom prst="rect">
            <a:avLst/>
          </a:prstGeom>
        </p:spPr>
      </p:pic>
      <p:pic>
        <p:nvPicPr>
          <p:cNvPr id="100" name="Picture 99">
            <a:extLst>
              <a:ext uri="{FF2B5EF4-FFF2-40B4-BE49-F238E27FC236}">
                <a16:creationId xmlns:a16="http://schemas.microsoft.com/office/drawing/2014/main" id="{9AB7F153-54A8-4AF7-ACAE-CA28F9FE1892}"/>
              </a:ext>
            </a:extLst>
          </p:cNvPr>
          <p:cNvPicPr>
            <a:picLocks noChangeAspect="1"/>
          </p:cNvPicPr>
          <p:nvPr/>
        </p:nvPicPr>
        <p:blipFill rotWithShape="1">
          <a:blip r:embed="rId8"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5801777" y="3790667"/>
            <a:ext cx="490298" cy="484389"/>
          </a:xfrm>
          <a:prstGeom prst="rect">
            <a:avLst/>
          </a:prstGeom>
        </p:spPr>
      </p:pic>
      <p:pic>
        <p:nvPicPr>
          <p:cNvPr id="101" name="Picture 100">
            <a:extLst>
              <a:ext uri="{FF2B5EF4-FFF2-40B4-BE49-F238E27FC236}">
                <a16:creationId xmlns:a16="http://schemas.microsoft.com/office/drawing/2014/main" id="{26DD8D7D-4592-4DB6-98B9-CEF80295DF75}"/>
              </a:ext>
            </a:extLst>
          </p:cNvPr>
          <p:cNvPicPr>
            <a:picLocks noChangeAspect="1"/>
          </p:cNvPicPr>
          <p:nvPr/>
        </p:nvPicPr>
        <p:blipFill rotWithShape="1">
          <a:blip r:embed="rId8"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5759203" y="4396061"/>
            <a:ext cx="490298" cy="484389"/>
          </a:xfrm>
          <a:prstGeom prst="rect">
            <a:avLst/>
          </a:prstGeom>
        </p:spPr>
      </p:pic>
      <p:pic>
        <p:nvPicPr>
          <p:cNvPr id="102" name="Picture 101">
            <a:extLst>
              <a:ext uri="{FF2B5EF4-FFF2-40B4-BE49-F238E27FC236}">
                <a16:creationId xmlns:a16="http://schemas.microsoft.com/office/drawing/2014/main" id="{EFD1D0D4-8855-4CF3-A109-B5CF1B6C4F3A}"/>
              </a:ext>
            </a:extLst>
          </p:cNvPr>
          <p:cNvPicPr>
            <a:picLocks noChangeAspect="1"/>
          </p:cNvPicPr>
          <p:nvPr/>
        </p:nvPicPr>
        <p:blipFill rotWithShape="1">
          <a:blip r:embed="rId8"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5778592" y="4986631"/>
            <a:ext cx="490298" cy="484389"/>
          </a:xfrm>
          <a:prstGeom prst="rect">
            <a:avLst/>
          </a:prstGeom>
        </p:spPr>
      </p:pic>
      <p:pic>
        <p:nvPicPr>
          <p:cNvPr id="103" name="Picture 102">
            <a:extLst>
              <a:ext uri="{FF2B5EF4-FFF2-40B4-BE49-F238E27FC236}">
                <a16:creationId xmlns:a16="http://schemas.microsoft.com/office/drawing/2014/main" id="{B032CD2F-8302-438B-AD83-4A226F33D409}"/>
              </a:ext>
            </a:extLst>
          </p:cNvPr>
          <p:cNvPicPr>
            <a:picLocks noChangeAspect="1"/>
          </p:cNvPicPr>
          <p:nvPr/>
        </p:nvPicPr>
        <p:blipFill rotWithShape="1">
          <a:blip r:embed="rId8"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5801213" y="5631665"/>
            <a:ext cx="490298" cy="484389"/>
          </a:xfrm>
          <a:prstGeom prst="rect">
            <a:avLst/>
          </a:prstGeom>
        </p:spPr>
      </p:pic>
      <p:pic>
        <p:nvPicPr>
          <p:cNvPr id="104" name="Picture 103">
            <a:extLst>
              <a:ext uri="{FF2B5EF4-FFF2-40B4-BE49-F238E27FC236}">
                <a16:creationId xmlns:a16="http://schemas.microsoft.com/office/drawing/2014/main" id="{58EF6663-8E27-44F9-930A-51661EDD61FC}"/>
              </a:ext>
            </a:extLst>
          </p:cNvPr>
          <p:cNvPicPr>
            <a:picLocks noChangeAspect="1"/>
          </p:cNvPicPr>
          <p:nvPr/>
        </p:nvPicPr>
        <p:blipFill rotWithShape="1">
          <a:blip r:embed="rId8"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6533690" y="634388"/>
            <a:ext cx="490298" cy="484389"/>
          </a:xfrm>
          <a:prstGeom prst="rect">
            <a:avLst/>
          </a:prstGeom>
        </p:spPr>
      </p:pic>
      <p:pic>
        <p:nvPicPr>
          <p:cNvPr id="105" name="Picture 104">
            <a:extLst>
              <a:ext uri="{FF2B5EF4-FFF2-40B4-BE49-F238E27FC236}">
                <a16:creationId xmlns:a16="http://schemas.microsoft.com/office/drawing/2014/main" id="{603563F7-09D0-4003-987E-FC097FA87860}"/>
              </a:ext>
            </a:extLst>
          </p:cNvPr>
          <p:cNvPicPr>
            <a:picLocks noChangeAspect="1"/>
          </p:cNvPicPr>
          <p:nvPr/>
        </p:nvPicPr>
        <p:blipFill rotWithShape="1">
          <a:blip r:embed="rId8"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5824290" y="3185273"/>
            <a:ext cx="490298" cy="484389"/>
          </a:xfrm>
          <a:prstGeom prst="rect">
            <a:avLst/>
          </a:prstGeom>
        </p:spPr>
      </p:pic>
      <p:pic>
        <p:nvPicPr>
          <p:cNvPr id="106" name="Picture 105">
            <a:extLst>
              <a:ext uri="{FF2B5EF4-FFF2-40B4-BE49-F238E27FC236}">
                <a16:creationId xmlns:a16="http://schemas.microsoft.com/office/drawing/2014/main" id="{F9B4494B-108A-4DF1-859A-EF1107D7343A}"/>
              </a:ext>
            </a:extLst>
          </p:cNvPr>
          <p:cNvPicPr>
            <a:picLocks noChangeAspect="1"/>
          </p:cNvPicPr>
          <p:nvPr/>
        </p:nvPicPr>
        <p:blipFill rotWithShape="1">
          <a:blip r:embed="rId8"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5801814" y="6245365"/>
            <a:ext cx="490298" cy="484389"/>
          </a:xfrm>
          <a:prstGeom prst="rect">
            <a:avLst/>
          </a:prstGeom>
        </p:spPr>
      </p:pic>
      <p:pic>
        <p:nvPicPr>
          <p:cNvPr id="107" name="Picture 106">
            <a:extLst>
              <a:ext uri="{FF2B5EF4-FFF2-40B4-BE49-F238E27FC236}">
                <a16:creationId xmlns:a16="http://schemas.microsoft.com/office/drawing/2014/main" id="{A2D08F10-89C9-4C5D-B2DE-88251676587A}"/>
              </a:ext>
            </a:extLst>
          </p:cNvPr>
          <p:cNvPicPr>
            <a:picLocks noChangeAspect="1"/>
          </p:cNvPicPr>
          <p:nvPr/>
        </p:nvPicPr>
        <p:blipFill rotWithShape="1">
          <a:blip r:embed="rId8"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6494948" y="1263201"/>
            <a:ext cx="490298" cy="484389"/>
          </a:xfrm>
          <a:prstGeom prst="rect">
            <a:avLst/>
          </a:prstGeom>
        </p:spPr>
      </p:pic>
      <p:pic>
        <p:nvPicPr>
          <p:cNvPr id="108" name="Picture 107">
            <a:extLst>
              <a:ext uri="{FF2B5EF4-FFF2-40B4-BE49-F238E27FC236}">
                <a16:creationId xmlns:a16="http://schemas.microsoft.com/office/drawing/2014/main" id="{FDD64E18-75CC-462B-A73C-34D61DAFD297}"/>
              </a:ext>
            </a:extLst>
          </p:cNvPr>
          <p:cNvPicPr>
            <a:picLocks noChangeAspect="1"/>
          </p:cNvPicPr>
          <p:nvPr/>
        </p:nvPicPr>
        <p:blipFill rotWithShape="1">
          <a:blip r:embed="rId8"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6503191" y="1953789"/>
            <a:ext cx="490298" cy="484389"/>
          </a:xfrm>
          <a:prstGeom prst="rect">
            <a:avLst/>
          </a:prstGeom>
        </p:spPr>
      </p:pic>
      <p:pic>
        <p:nvPicPr>
          <p:cNvPr id="109" name="Picture 108">
            <a:extLst>
              <a:ext uri="{FF2B5EF4-FFF2-40B4-BE49-F238E27FC236}">
                <a16:creationId xmlns:a16="http://schemas.microsoft.com/office/drawing/2014/main" id="{4D7D1525-787B-4AC6-AEBE-AF336C4905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8500" y="5600697"/>
            <a:ext cx="520700" cy="520700"/>
          </a:xfrm>
          <a:prstGeom prst="rect">
            <a:avLst/>
          </a:prstGeom>
        </p:spPr>
      </p:pic>
      <p:pic>
        <p:nvPicPr>
          <p:cNvPr id="110" name="Picture 109">
            <a:extLst>
              <a:ext uri="{FF2B5EF4-FFF2-40B4-BE49-F238E27FC236}">
                <a16:creationId xmlns:a16="http://schemas.microsoft.com/office/drawing/2014/main" id="{8646365D-7B93-4EC2-9AEE-CB4B5FA1760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2720" y="5600697"/>
            <a:ext cx="520700" cy="520700"/>
          </a:xfrm>
          <a:prstGeom prst="rect">
            <a:avLst/>
          </a:prstGeom>
        </p:spPr>
      </p:pic>
      <p:pic>
        <p:nvPicPr>
          <p:cNvPr id="111" name="Picture 110">
            <a:extLst>
              <a:ext uri="{FF2B5EF4-FFF2-40B4-BE49-F238E27FC236}">
                <a16:creationId xmlns:a16="http://schemas.microsoft.com/office/drawing/2014/main" id="{99ED15CB-B331-419C-9CCA-B5AA785790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92340" y="5600697"/>
            <a:ext cx="520700" cy="520700"/>
          </a:xfrm>
          <a:prstGeom prst="rect">
            <a:avLst/>
          </a:prstGeom>
        </p:spPr>
      </p:pic>
      <p:pic>
        <p:nvPicPr>
          <p:cNvPr id="112" name="Picture 111">
            <a:extLst>
              <a:ext uri="{FF2B5EF4-FFF2-40B4-BE49-F238E27FC236}">
                <a16:creationId xmlns:a16="http://schemas.microsoft.com/office/drawing/2014/main" id="{60558F19-D222-48C0-B254-67141D7BB92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51960" y="5600697"/>
            <a:ext cx="520700" cy="520700"/>
          </a:xfrm>
          <a:prstGeom prst="rect">
            <a:avLst/>
          </a:prstGeom>
        </p:spPr>
      </p:pic>
      <p:pic>
        <p:nvPicPr>
          <p:cNvPr id="113" name="Picture 112">
            <a:extLst>
              <a:ext uri="{FF2B5EF4-FFF2-40B4-BE49-F238E27FC236}">
                <a16:creationId xmlns:a16="http://schemas.microsoft.com/office/drawing/2014/main" id="{270B3E75-48D3-4BC5-9391-D68986761C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11579" y="5600697"/>
            <a:ext cx="520700" cy="520700"/>
          </a:xfrm>
          <a:prstGeom prst="rect">
            <a:avLst/>
          </a:prstGeom>
        </p:spPr>
      </p:pic>
      <p:pic>
        <p:nvPicPr>
          <p:cNvPr id="88" name="Picture 87">
            <a:extLst>
              <a:ext uri="{FF2B5EF4-FFF2-40B4-BE49-F238E27FC236}">
                <a16:creationId xmlns:a16="http://schemas.microsoft.com/office/drawing/2014/main" id="{3205D3C6-7047-4E30-BF4B-CE4A9E15DC4A}"/>
              </a:ext>
            </a:extLst>
          </p:cNvPr>
          <p:cNvPicPr>
            <a:picLocks noChangeAspect="1"/>
          </p:cNvPicPr>
          <p:nvPr/>
        </p:nvPicPr>
        <p:blipFill rotWithShape="1">
          <a:blip r:embed="rId9" cstate="email">
            <a:duotone>
              <a:schemeClr val="accent4">
                <a:shade val="45000"/>
                <a:satMod val="135000"/>
              </a:schemeClr>
              <a:prstClr val="white"/>
            </a:duotone>
            <a:extLst>
              <a:ext uri="{28A0092B-C50C-407E-A947-70E740481C1C}">
                <a14:useLocalDpi xmlns:a14="http://schemas.microsoft.com/office/drawing/2010/main"/>
              </a:ext>
            </a:extLst>
          </a:blip>
          <a:srcRect/>
          <a:stretch/>
        </p:blipFill>
        <p:spPr>
          <a:xfrm>
            <a:off x="7186302" y="5570304"/>
            <a:ext cx="512232" cy="484389"/>
          </a:xfrm>
          <a:prstGeom prst="rect">
            <a:avLst/>
          </a:prstGeom>
        </p:spPr>
      </p:pic>
      <p:pic>
        <p:nvPicPr>
          <p:cNvPr id="114" name="Picture 113">
            <a:extLst>
              <a:ext uri="{FF2B5EF4-FFF2-40B4-BE49-F238E27FC236}">
                <a16:creationId xmlns:a16="http://schemas.microsoft.com/office/drawing/2014/main" id="{A8A24FD0-2430-43AF-865E-CC4D32993AC0}"/>
              </a:ext>
            </a:extLst>
          </p:cNvPr>
          <p:cNvPicPr>
            <a:picLocks noChangeAspect="1"/>
          </p:cNvPicPr>
          <p:nvPr/>
        </p:nvPicPr>
        <p:blipFill rotWithShape="1">
          <a:blip r:embed="rId9" cstate="email">
            <a:duotone>
              <a:schemeClr val="accent4">
                <a:shade val="45000"/>
                <a:satMod val="135000"/>
              </a:schemeClr>
              <a:prstClr val="white"/>
            </a:duotone>
            <a:extLst>
              <a:ext uri="{28A0092B-C50C-407E-A947-70E740481C1C}">
                <a14:useLocalDpi xmlns:a14="http://schemas.microsoft.com/office/drawing/2010/main"/>
              </a:ext>
            </a:extLst>
          </a:blip>
          <a:srcRect/>
          <a:stretch/>
        </p:blipFill>
        <p:spPr>
          <a:xfrm>
            <a:off x="7213912" y="4955140"/>
            <a:ext cx="512232" cy="484389"/>
          </a:xfrm>
          <a:prstGeom prst="rect">
            <a:avLst/>
          </a:prstGeom>
        </p:spPr>
      </p:pic>
      <p:pic>
        <p:nvPicPr>
          <p:cNvPr id="115" name="Picture 114">
            <a:extLst>
              <a:ext uri="{FF2B5EF4-FFF2-40B4-BE49-F238E27FC236}">
                <a16:creationId xmlns:a16="http://schemas.microsoft.com/office/drawing/2014/main" id="{3EAACEEF-A9C1-4BA5-92CC-CEEECCFC5393}"/>
              </a:ext>
            </a:extLst>
          </p:cNvPr>
          <p:cNvPicPr>
            <a:picLocks noChangeAspect="1"/>
          </p:cNvPicPr>
          <p:nvPr/>
        </p:nvPicPr>
        <p:blipFill rotWithShape="1">
          <a:blip r:embed="rId9" cstate="email">
            <a:duotone>
              <a:schemeClr val="accent4">
                <a:shade val="45000"/>
                <a:satMod val="135000"/>
              </a:schemeClr>
              <a:prstClr val="white"/>
            </a:duotone>
            <a:extLst>
              <a:ext uri="{28A0092B-C50C-407E-A947-70E740481C1C}">
                <a14:useLocalDpi xmlns:a14="http://schemas.microsoft.com/office/drawing/2010/main"/>
              </a:ext>
            </a:extLst>
          </a:blip>
          <a:srcRect/>
          <a:stretch/>
        </p:blipFill>
        <p:spPr>
          <a:xfrm>
            <a:off x="7196404" y="4348549"/>
            <a:ext cx="512232" cy="484389"/>
          </a:xfrm>
          <a:prstGeom prst="rect">
            <a:avLst/>
          </a:prstGeom>
        </p:spPr>
      </p:pic>
      <p:pic>
        <p:nvPicPr>
          <p:cNvPr id="116" name="Picture 115">
            <a:extLst>
              <a:ext uri="{FF2B5EF4-FFF2-40B4-BE49-F238E27FC236}">
                <a16:creationId xmlns:a16="http://schemas.microsoft.com/office/drawing/2014/main" id="{34264853-9025-4724-9AF5-885DE39DC301}"/>
              </a:ext>
            </a:extLst>
          </p:cNvPr>
          <p:cNvPicPr>
            <a:picLocks noChangeAspect="1"/>
          </p:cNvPicPr>
          <p:nvPr/>
        </p:nvPicPr>
        <p:blipFill rotWithShape="1">
          <a:blip r:embed="rId9" cstate="email">
            <a:duotone>
              <a:schemeClr val="accent4">
                <a:shade val="45000"/>
                <a:satMod val="135000"/>
              </a:schemeClr>
              <a:prstClr val="white"/>
            </a:duotone>
            <a:extLst>
              <a:ext uri="{28A0092B-C50C-407E-A947-70E740481C1C}">
                <a14:useLocalDpi xmlns:a14="http://schemas.microsoft.com/office/drawing/2010/main"/>
              </a:ext>
            </a:extLst>
          </a:blip>
          <a:srcRect/>
          <a:stretch/>
        </p:blipFill>
        <p:spPr>
          <a:xfrm>
            <a:off x="7186302" y="3716799"/>
            <a:ext cx="512232" cy="484389"/>
          </a:xfrm>
          <a:prstGeom prst="rect">
            <a:avLst/>
          </a:prstGeom>
        </p:spPr>
      </p:pic>
      <p:pic>
        <p:nvPicPr>
          <p:cNvPr id="117" name="Picture 116">
            <a:extLst>
              <a:ext uri="{FF2B5EF4-FFF2-40B4-BE49-F238E27FC236}">
                <a16:creationId xmlns:a16="http://schemas.microsoft.com/office/drawing/2014/main" id="{BD2D2743-EECF-49A0-852E-7C663904A1D0}"/>
              </a:ext>
            </a:extLst>
          </p:cNvPr>
          <p:cNvPicPr>
            <a:picLocks noChangeAspect="1"/>
          </p:cNvPicPr>
          <p:nvPr/>
        </p:nvPicPr>
        <p:blipFill rotWithShape="1">
          <a:blip r:embed="rId9" cstate="email">
            <a:duotone>
              <a:schemeClr val="accent4">
                <a:shade val="45000"/>
                <a:satMod val="135000"/>
              </a:schemeClr>
              <a:prstClr val="white"/>
            </a:duotone>
            <a:extLst>
              <a:ext uri="{28A0092B-C50C-407E-A947-70E740481C1C}">
                <a14:useLocalDpi xmlns:a14="http://schemas.microsoft.com/office/drawing/2010/main"/>
              </a:ext>
            </a:extLst>
          </a:blip>
          <a:srcRect/>
          <a:stretch/>
        </p:blipFill>
        <p:spPr>
          <a:xfrm>
            <a:off x="7235846" y="3094502"/>
            <a:ext cx="512232" cy="484389"/>
          </a:xfrm>
          <a:prstGeom prst="rect">
            <a:avLst/>
          </a:prstGeom>
        </p:spPr>
      </p:pic>
      <p:sp>
        <p:nvSpPr>
          <p:cNvPr id="121" name="TextBox 120">
            <a:extLst>
              <a:ext uri="{FF2B5EF4-FFF2-40B4-BE49-F238E27FC236}">
                <a16:creationId xmlns:a16="http://schemas.microsoft.com/office/drawing/2014/main" id="{A44D0EE4-EAF0-4D16-AE16-35F173014712}"/>
              </a:ext>
            </a:extLst>
          </p:cNvPr>
          <p:cNvSpPr txBox="1"/>
          <p:nvPr/>
        </p:nvSpPr>
        <p:spPr>
          <a:xfrm>
            <a:off x="7970626" y="593648"/>
            <a:ext cx="3944566" cy="954107"/>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53%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INSECTEN, SPINNEN,…..</a:t>
            </a:r>
          </a:p>
        </p:txBody>
      </p:sp>
      <p:sp>
        <p:nvSpPr>
          <p:cNvPr id="122" name="TextBox 121">
            <a:extLst>
              <a:ext uri="{FF2B5EF4-FFF2-40B4-BE49-F238E27FC236}">
                <a16:creationId xmlns:a16="http://schemas.microsoft.com/office/drawing/2014/main" id="{80B54300-21E3-4B78-88D8-55AF2C97D85C}"/>
              </a:ext>
            </a:extLst>
          </p:cNvPr>
          <p:cNvSpPr txBox="1"/>
          <p:nvPr/>
        </p:nvSpPr>
        <p:spPr>
          <a:xfrm>
            <a:off x="7970626" y="1590286"/>
            <a:ext cx="3944565" cy="954107"/>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Calibri" panose="020F0502020204030204"/>
                <a:ea typeface="+mn-ea"/>
                <a:cs typeface="+mn-cs"/>
              </a:rPr>
              <a:t>23%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SCHIMMELS</a:t>
            </a:r>
          </a:p>
        </p:txBody>
      </p:sp>
      <p:sp>
        <p:nvSpPr>
          <p:cNvPr id="123" name="TextBox 122">
            <a:extLst>
              <a:ext uri="{FF2B5EF4-FFF2-40B4-BE49-F238E27FC236}">
                <a16:creationId xmlns:a16="http://schemas.microsoft.com/office/drawing/2014/main" id="{B580DD1D-881B-4259-A49F-26EE3F107AE3}"/>
              </a:ext>
            </a:extLst>
          </p:cNvPr>
          <p:cNvSpPr txBox="1"/>
          <p:nvPr/>
        </p:nvSpPr>
        <p:spPr>
          <a:xfrm>
            <a:off x="7916369" y="3639673"/>
            <a:ext cx="3939526" cy="52322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92D050"/>
                </a:solidFill>
                <a:effectLst/>
                <a:uLnTx/>
                <a:uFillTx/>
                <a:latin typeface="Calibri" panose="020F0502020204030204"/>
                <a:ea typeface="+mn-ea"/>
                <a:cs typeface="+mn-cs"/>
              </a:rPr>
              <a:t>8%</a:t>
            </a:r>
            <a:r>
              <a:rPr kumimoji="0" lang="en-US" sz="2800" b="0" i="0" u="none" strike="noStrike" kern="1200" cap="none" spc="0" normalizeH="0" baseline="0" noProof="0" dirty="0">
                <a:ln>
                  <a:noFill/>
                </a:ln>
                <a:solidFill>
                  <a:srgbClr val="92D050"/>
                </a:solidFill>
                <a:effectLst/>
                <a:uLnTx/>
                <a:uFillTx/>
                <a:latin typeface="Calibri" panose="020F0502020204030204"/>
                <a:ea typeface="+mn-ea"/>
                <a:cs typeface="+mn-cs"/>
              </a:rPr>
              <a:t> ALGEN &amp; WIEREN</a:t>
            </a:r>
          </a:p>
        </p:txBody>
      </p:sp>
      <p:sp>
        <p:nvSpPr>
          <p:cNvPr id="124" name="TextBox 123">
            <a:extLst>
              <a:ext uri="{FF2B5EF4-FFF2-40B4-BE49-F238E27FC236}">
                <a16:creationId xmlns:a16="http://schemas.microsoft.com/office/drawing/2014/main" id="{D57D315D-F9E6-4598-B137-027FAAF93EC3}"/>
              </a:ext>
            </a:extLst>
          </p:cNvPr>
          <p:cNvSpPr txBox="1"/>
          <p:nvPr/>
        </p:nvSpPr>
        <p:spPr>
          <a:xfrm>
            <a:off x="8042158" y="2485511"/>
            <a:ext cx="3939525" cy="1261884"/>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9% OVERIGE </a:t>
            </a:r>
            <a:r>
              <a:rPr kumimoji="0" lang="en-US" sz="2800" b="0" i="0" u="none" strike="noStrike" kern="1200" cap="all" spc="0" normalizeH="0" baseline="0" noProof="0" dirty="0" err="1">
                <a:ln>
                  <a:noFill/>
                </a:ln>
                <a:solidFill>
                  <a:prstClr val="black"/>
                </a:solidFill>
                <a:effectLst/>
                <a:uLnTx/>
                <a:uFillTx/>
                <a:latin typeface="Calibri" panose="020F0502020204030204"/>
                <a:ea typeface="+mn-ea"/>
                <a:cs typeface="+mn-cs"/>
              </a:rPr>
              <a:t>ongewervelde</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DIEREN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weekdieren</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schelpen</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5" name="TextBox 124">
            <a:extLst>
              <a:ext uri="{FF2B5EF4-FFF2-40B4-BE49-F238E27FC236}">
                <a16:creationId xmlns:a16="http://schemas.microsoft.com/office/drawing/2014/main" id="{2E9D96A5-C4B6-4B3E-A6FA-D76A411CD01E}"/>
              </a:ext>
            </a:extLst>
          </p:cNvPr>
          <p:cNvSpPr txBox="1"/>
          <p:nvPr/>
        </p:nvSpPr>
        <p:spPr>
          <a:xfrm>
            <a:off x="7942678" y="4162893"/>
            <a:ext cx="3957113" cy="52322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lumMod val="75000"/>
                  </a:srgbClr>
                </a:solidFill>
                <a:effectLst/>
                <a:uLnTx/>
                <a:uFillTx/>
                <a:latin typeface="Calibri" panose="020F0502020204030204"/>
                <a:ea typeface="+mn-ea"/>
                <a:cs typeface="+mn-cs"/>
              </a:rPr>
              <a:t>5%</a:t>
            </a:r>
            <a:r>
              <a:rPr kumimoji="0" lang="en-US" sz="2800" b="0" i="0" u="none" strike="noStrike" kern="1200" cap="none" spc="0" normalizeH="0" baseline="0" noProof="0" dirty="0">
                <a:ln>
                  <a:noFill/>
                </a:ln>
                <a:solidFill>
                  <a:srgbClr val="FFC000">
                    <a:lumMod val="75000"/>
                  </a:srgbClr>
                </a:solidFill>
                <a:effectLst/>
                <a:uLnTx/>
                <a:uFillTx/>
                <a:latin typeface="Calibri" panose="020F0502020204030204"/>
                <a:ea typeface="+mn-ea"/>
                <a:cs typeface="+mn-cs"/>
              </a:rPr>
              <a:t> ‘PLANTEN’</a:t>
            </a:r>
          </a:p>
        </p:txBody>
      </p:sp>
      <p:graphicFrame>
        <p:nvGraphicFramePr>
          <p:cNvPr id="2" name="Table 1">
            <a:extLst>
              <a:ext uri="{FF2B5EF4-FFF2-40B4-BE49-F238E27FC236}">
                <a16:creationId xmlns:a16="http://schemas.microsoft.com/office/drawing/2014/main" id="{6B3C7395-8F84-4E91-9F68-EF4EC55D9C6B}"/>
              </a:ext>
            </a:extLst>
          </p:cNvPr>
          <p:cNvGraphicFramePr>
            <a:graphicFrameLocks noGrp="1"/>
          </p:cNvGraphicFramePr>
          <p:nvPr/>
        </p:nvGraphicFramePr>
        <p:xfrm>
          <a:off x="673100" y="571500"/>
          <a:ext cx="7162800" cy="6184900"/>
        </p:xfrm>
        <a:graphic>
          <a:graphicData uri="http://schemas.openxmlformats.org/drawingml/2006/table">
            <a:tbl>
              <a:tblPr firstRow="1" bandRow="1">
                <a:tableStyleId>{2D5ABB26-0587-4C30-8999-92F81FD0307C}</a:tableStyleId>
              </a:tblPr>
              <a:tblGrid>
                <a:gridCol w="716280">
                  <a:extLst>
                    <a:ext uri="{9D8B030D-6E8A-4147-A177-3AD203B41FA5}">
                      <a16:colId xmlns:a16="http://schemas.microsoft.com/office/drawing/2014/main" val="3075516350"/>
                    </a:ext>
                  </a:extLst>
                </a:gridCol>
                <a:gridCol w="716280">
                  <a:extLst>
                    <a:ext uri="{9D8B030D-6E8A-4147-A177-3AD203B41FA5}">
                      <a16:colId xmlns:a16="http://schemas.microsoft.com/office/drawing/2014/main" val="3233984767"/>
                    </a:ext>
                  </a:extLst>
                </a:gridCol>
                <a:gridCol w="716280">
                  <a:extLst>
                    <a:ext uri="{9D8B030D-6E8A-4147-A177-3AD203B41FA5}">
                      <a16:colId xmlns:a16="http://schemas.microsoft.com/office/drawing/2014/main" val="2500507311"/>
                    </a:ext>
                  </a:extLst>
                </a:gridCol>
                <a:gridCol w="716280">
                  <a:extLst>
                    <a:ext uri="{9D8B030D-6E8A-4147-A177-3AD203B41FA5}">
                      <a16:colId xmlns:a16="http://schemas.microsoft.com/office/drawing/2014/main" val="1869827572"/>
                    </a:ext>
                  </a:extLst>
                </a:gridCol>
                <a:gridCol w="716280">
                  <a:extLst>
                    <a:ext uri="{9D8B030D-6E8A-4147-A177-3AD203B41FA5}">
                      <a16:colId xmlns:a16="http://schemas.microsoft.com/office/drawing/2014/main" val="3696471088"/>
                    </a:ext>
                  </a:extLst>
                </a:gridCol>
                <a:gridCol w="716280">
                  <a:extLst>
                    <a:ext uri="{9D8B030D-6E8A-4147-A177-3AD203B41FA5}">
                      <a16:colId xmlns:a16="http://schemas.microsoft.com/office/drawing/2014/main" val="3122170422"/>
                    </a:ext>
                  </a:extLst>
                </a:gridCol>
                <a:gridCol w="716280">
                  <a:extLst>
                    <a:ext uri="{9D8B030D-6E8A-4147-A177-3AD203B41FA5}">
                      <a16:colId xmlns:a16="http://schemas.microsoft.com/office/drawing/2014/main" val="79247706"/>
                    </a:ext>
                  </a:extLst>
                </a:gridCol>
                <a:gridCol w="716280">
                  <a:extLst>
                    <a:ext uri="{9D8B030D-6E8A-4147-A177-3AD203B41FA5}">
                      <a16:colId xmlns:a16="http://schemas.microsoft.com/office/drawing/2014/main" val="3658983135"/>
                    </a:ext>
                  </a:extLst>
                </a:gridCol>
                <a:gridCol w="716280">
                  <a:extLst>
                    <a:ext uri="{9D8B030D-6E8A-4147-A177-3AD203B41FA5}">
                      <a16:colId xmlns:a16="http://schemas.microsoft.com/office/drawing/2014/main" val="942887384"/>
                    </a:ext>
                  </a:extLst>
                </a:gridCol>
                <a:gridCol w="716280">
                  <a:extLst>
                    <a:ext uri="{9D8B030D-6E8A-4147-A177-3AD203B41FA5}">
                      <a16:colId xmlns:a16="http://schemas.microsoft.com/office/drawing/2014/main" val="3304301110"/>
                    </a:ext>
                  </a:extLst>
                </a:gridCol>
              </a:tblGrid>
              <a:tr h="618490">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2418298"/>
                  </a:ext>
                </a:extLst>
              </a:tr>
              <a:tr h="618490">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0179725"/>
                  </a:ext>
                </a:extLst>
              </a:tr>
              <a:tr h="618490">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2661708"/>
                  </a:ext>
                </a:extLst>
              </a:tr>
              <a:tr h="618490">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5028573"/>
                  </a:ext>
                </a:extLst>
              </a:tr>
              <a:tr h="618490">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095123"/>
                  </a:ext>
                </a:extLst>
              </a:tr>
              <a:tr h="618490">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5014805"/>
                  </a:ext>
                </a:extLst>
              </a:tr>
              <a:tr h="618490">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0170952"/>
                  </a:ext>
                </a:extLst>
              </a:tr>
              <a:tr h="618490">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0949442"/>
                  </a:ext>
                </a:extLst>
              </a:tr>
              <a:tr h="618490">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6129953"/>
                  </a:ext>
                </a:extLst>
              </a:tr>
              <a:tr h="618490">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2686895"/>
                  </a:ext>
                </a:extLst>
              </a:tr>
            </a:tbl>
          </a:graphicData>
        </a:graphic>
      </p:graphicFrame>
      <p:sp>
        <p:nvSpPr>
          <p:cNvPr id="119" name="Rectangle 118">
            <a:extLst>
              <a:ext uri="{FF2B5EF4-FFF2-40B4-BE49-F238E27FC236}">
                <a16:creationId xmlns:a16="http://schemas.microsoft.com/office/drawing/2014/main" id="{E06AFC38-9E5F-42C7-8B1D-E0863507CB96}"/>
              </a:ext>
            </a:extLst>
          </p:cNvPr>
          <p:cNvSpPr/>
          <p:nvPr/>
        </p:nvSpPr>
        <p:spPr>
          <a:xfrm>
            <a:off x="7970626" y="22589"/>
            <a:ext cx="4057393" cy="646331"/>
          </a:xfrm>
          <a:prstGeom prst="rect">
            <a:avLst/>
          </a:prstGeom>
          <a:ln>
            <a:solidFill>
              <a:schemeClr val="tx1"/>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C00000"/>
                </a:solidFill>
                <a:effectLst/>
                <a:uLnTx/>
                <a:uFillTx/>
                <a:latin typeface="Calibri" panose="020F0502020204030204"/>
                <a:ea typeface="+mn-ea"/>
                <a:cs typeface="+mn-cs"/>
              </a:rPr>
              <a:t>NL = 43,000 </a:t>
            </a:r>
            <a:r>
              <a:rPr kumimoji="0" lang="en-US" sz="3600" b="0" i="0" u="none" strike="noStrike" kern="1200" cap="none" spc="0" normalizeH="0" baseline="0" noProof="0" dirty="0" err="1">
                <a:ln>
                  <a:noFill/>
                </a:ln>
                <a:solidFill>
                  <a:srgbClr val="C00000"/>
                </a:solidFill>
                <a:effectLst/>
                <a:uLnTx/>
                <a:uFillTx/>
                <a:latin typeface="Calibri" panose="020F0502020204030204"/>
                <a:ea typeface="+mn-ea"/>
                <a:cs typeface="+mn-cs"/>
              </a:rPr>
              <a:t>soorten</a:t>
            </a:r>
            <a:r>
              <a:rPr kumimoji="0" lang="en-US" sz="3600" b="0" i="0" u="none" strike="noStrike" kern="1200" cap="none" spc="0" normalizeH="0" baseline="0" noProof="0" dirty="0">
                <a:ln>
                  <a:noFill/>
                </a:ln>
                <a:solidFill>
                  <a:srgbClr val="C00000"/>
                </a:solidFill>
                <a:effectLst/>
                <a:uLnTx/>
                <a:uFillTx/>
                <a:latin typeface="Calibri" panose="020F0502020204030204"/>
                <a:ea typeface="+mn-ea"/>
                <a:cs typeface="+mn-cs"/>
              </a:rPr>
              <a:t> </a:t>
            </a:r>
            <a:endParaRPr kumimoji="0" lang="nl-NL" sz="36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5960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0FF7DA-D5B4-4E7A-B9C2-699CDE9C27E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0400" y="620728"/>
            <a:ext cx="520700" cy="520700"/>
          </a:xfrm>
          <a:prstGeom prst="rect">
            <a:avLst/>
          </a:prstGeom>
        </p:spPr>
      </p:pic>
      <p:pic>
        <p:nvPicPr>
          <p:cNvPr id="6" name="Picture 5">
            <a:extLst>
              <a:ext uri="{FF2B5EF4-FFF2-40B4-BE49-F238E27FC236}">
                <a16:creationId xmlns:a16="http://schemas.microsoft.com/office/drawing/2014/main" id="{5AC7B36F-6BAD-4EE8-BEAA-83465A43A3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94620" y="620728"/>
            <a:ext cx="520700" cy="520700"/>
          </a:xfrm>
          <a:prstGeom prst="rect">
            <a:avLst/>
          </a:prstGeom>
        </p:spPr>
      </p:pic>
      <p:pic>
        <p:nvPicPr>
          <p:cNvPr id="7" name="Picture 6">
            <a:extLst>
              <a:ext uri="{FF2B5EF4-FFF2-40B4-BE49-F238E27FC236}">
                <a16:creationId xmlns:a16="http://schemas.microsoft.com/office/drawing/2014/main" id="{4FAF51EE-07CA-4451-97EF-1358561EC8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54240" y="620728"/>
            <a:ext cx="520700" cy="520700"/>
          </a:xfrm>
          <a:prstGeom prst="rect">
            <a:avLst/>
          </a:prstGeom>
        </p:spPr>
      </p:pic>
      <p:pic>
        <p:nvPicPr>
          <p:cNvPr id="8" name="Picture 7">
            <a:extLst>
              <a:ext uri="{FF2B5EF4-FFF2-40B4-BE49-F238E27FC236}">
                <a16:creationId xmlns:a16="http://schemas.microsoft.com/office/drawing/2014/main" id="{44BB7BAA-0BCA-4B51-82FB-B2903CE2DB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13860" y="620728"/>
            <a:ext cx="520700" cy="520700"/>
          </a:xfrm>
          <a:prstGeom prst="rect">
            <a:avLst/>
          </a:prstGeom>
        </p:spPr>
      </p:pic>
      <p:pic>
        <p:nvPicPr>
          <p:cNvPr id="9" name="Picture 8">
            <a:extLst>
              <a:ext uri="{FF2B5EF4-FFF2-40B4-BE49-F238E27FC236}">
                <a16:creationId xmlns:a16="http://schemas.microsoft.com/office/drawing/2014/main" id="{ED6C5734-B3A2-4C7D-8565-2A97132449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73479" y="620728"/>
            <a:ext cx="520700" cy="520700"/>
          </a:xfrm>
          <a:prstGeom prst="rect">
            <a:avLst/>
          </a:prstGeom>
        </p:spPr>
      </p:pic>
      <p:pic>
        <p:nvPicPr>
          <p:cNvPr id="10" name="Picture 9">
            <a:extLst>
              <a:ext uri="{FF2B5EF4-FFF2-40B4-BE49-F238E27FC236}">
                <a16:creationId xmlns:a16="http://schemas.microsoft.com/office/drawing/2014/main" id="{F0BB7AD1-CCE7-4175-8020-41B135D44DE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3900" y="1241731"/>
            <a:ext cx="520700" cy="520700"/>
          </a:xfrm>
          <a:prstGeom prst="rect">
            <a:avLst/>
          </a:prstGeom>
        </p:spPr>
      </p:pic>
      <p:pic>
        <p:nvPicPr>
          <p:cNvPr id="11" name="Picture 10">
            <a:extLst>
              <a:ext uri="{FF2B5EF4-FFF2-40B4-BE49-F238E27FC236}">
                <a16:creationId xmlns:a16="http://schemas.microsoft.com/office/drawing/2014/main" id="{2A653B05-5A87-4E52-A0B2-E76DA6876E6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94620" y="1291709"/>
            <a:ext cx="520700" cy="520700"/>
          </a:xfrm>
          <a:prstGeom prst="rect">
            <a:avLst/>
          </a:prstGeom>
        </p:spPr>
      </p:pic>
      <p:pic>
        <p:nvPicPr>
          <p:cNvPr id="12" name="Picture 11">
            <a:extLst>
              <a:ext uri="{FF2B5EF4-FFF2-40B4-BE49-F238E27FC236}">
                <a16:creationId xmlns:a16="http://schemas.microsoft.com/office/drawing/2014/main" id="{E76085B7-3240-4498-BC4C-DFB862D8B1C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54240" y="1291709"/>
            <a:ext cx="520700" cy="520700"/>
          </a:xfrm>
          <a:prstGeom prst="rect">
            <a:avLst/>
          </a:prstGeom>
        </p:spPr>
      </p:pic>
      <p:pic>
        <p:nvPicPr>
          <p:cNvPr id="13" name="Picture 12">
            <a:extLst>
              <a:ext uri="{FF2B5EF4-FFF2-40B4-BE49-F238E27FC236}">
                <a16:creationId xmlns:a16="http://schemas.microsoft.com/office/drawing/2014/main" id="{FE29E074-BF34-40CA-A31A-3216C145072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13860" y="1291709"/>
            <a:ext cx="520700" cy="520700"/>
          </a:xfrm>
          <a:prstGeom prst="rect">
            <a:avLst/>
          </a:prstGeom>
        </p:spPr>
      </p:pic>
      <p:pic>
        <p:nvPicPr>
          <p:cNvPr id="14" name="Picture 13">
            <a:extLst>
              <a:ext uri="{FF2B5EF4-FFF2-40B4-BE49-F238E27FC236}">
                <a16:creationId xmlns:a16="http://schemas.microsoft.com/office/drawing/2014/main" id="{7B3F18D5-0AE9-4FD5-8F40-AA33E6A479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73479" y="1291709"/>
            <a:ext cx="520700" cy="520700"/>
          </a:xfrm>
          <a:prstGeom prst="rect">
            <a:avLst/>
          </a:prstGeom>
        </p:spPr>
      </p:pic>
      <p:pic>
        <p:nvPicPr>
          <p:cNvPr id="15" name="Picture 14">
            <a:extLst>
              <a:ext uri="{FF2B5EF4-FFF2-40B4-BE49-F238E27FC236}">
                <a16:creationId xmlns:a16="http://schemas.microsoft.com/office/drawing/2014/main" id="{3A8AE9DD-3003-4F81-B9EF-B3AE063808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3273" y="1906144"/>
            <a:ext cx="520700" cy="520700"/>
          </a:xfrm>
          <a:prstGeom prst="rect">
            <a:avLst/>
          </a:prstGeom>
        </p:spPr>
      </p:pic>
      <p:pic>
        <p:nvPicPr>
          <p:cNvPr id="16" name="Picture 15">
            <a:extLst>
              <a:ext uri="{FF2B5EF4-FFF2-40B4-BE49-F238E27FC236}">
                <a16:creationId xmlns:a16="http://schemas.microsoft.com/office/drawing/2014/main" id="{EC2050CD-6F58-4B09-B93A-42051C3BF5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8120" y="1881364"/>
            <a:ext cx="520700" cy="520700"/>
          </a:xfrm>
          <a:prstGeom prst="rect">
            <a:avLst/>
          </a:prstGeom>
        </p:spPr>
      </p:pic>
      <p:pic>
        <p:nvPicPr>
          <p:cNvPr id="17" name="Picture 16">
            <a:extLst>
              <a:ext uri="{FF2B5EF4-FFF2-40B4-BE49-F238E27FC236}">
                <a16:creationId xmlns:a16="http://schemas.microsoft.com/office/drawing/2014/main" id="{B62A833A-D728-4D3A-B4C2-201AF73510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66940" y="1842304"/>
            <a:ext cx="520700" cy="520700"/>
          </a:xfrm>
          <a:prstGeom prst="rect">
            <a:avLst/>
          </a:prstGeom>
        </p:spPr>
      </p:pic>
      <p:pic>
        <p:nvPicPr>
          <p:cNvPr id="18" name="Picture 17">
            <a:extLst>
              <a:ext uri="{FF2B5EF4-FFF2-40B4-BE49-F238E27FC236}">
                <a16:creationId xmlns:a16="http://schemas.microsoft.com/office/drawing/2014/main" id="{811A089B-3CDA-457A-9BA1-8CAF7C78F7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26560" y="1842304"/>
            <a:ext cx="520700" cy="520700"/>
          </a:xfrm>
          <a:prstGeom prst="rect">
            <a:avLst/>
          </a:prstGeom>
        </p:spPr>
      </p:pic>
      <p:pic>
        <p:nvPicPr>
          <p:cNvPr id="19" name="Picture 18">
            <a:extLst>
              <a:ext uri="{FF2B5EF4-FFF2-40B4-BE49-F238E27FC236}">
                <a16:creationId xmlns:a16="http://schemas.microsoft.com/office/drawing/2014/main" id="{ECFFDE03-D34F-4D09-9B89-D0098C868F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86179" y="1842304"/>
            <a:ext cx="520700" cy="520700"/>
          </a:xfrm>
          <a:prstGeom prst="rect">
            <a:avLst/>
          </a:prstGeom>
        </p:spPr>
      </p:pic>
      <p:pic>
        <p:nvPicPr>
          <p:cNvPr id="20" name="Picture 19">
            <a:extLst>
              <a:ext uri="{FF2B5EF4-FFF2-40B4-BE49-F238E27FC236}">
                <a16:creationId xmlns:a16="http://schemas.microsoft.com/office/drawing/2014/main" id="{A1168C6A-7B49-4815-A9FC-DD2A504CBA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3100" y="2412877"/>
            <a:ext cx="520700" cy="520700"/>
          </a:xfrm>
          <a:prstGeom prst="rect">
            <a:avLst/>
          </a:prstGeom>
        </p:spPr>
      </p:pic>
      <p:pic>
        <p:nvPicPr>
          <p:cNvPr id="21" name="Picture 20">
            <a:extLst>
              <a:ext uri="{FF2B5EF4-FFF2-40B4-BE49-F238E27FC236}">
                <a16:creationId xmlns:a16="http://schemas.microsoft.com/office/drawing/2014/main" id="{DE4192E8-AA0D-47B2-A268-3631CCB0616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07320" y="2412877"/>
            <a:ext cx="520700" cy="520700"/>
          </a:xfrm>
          <a:prstGeom prst="rect">
            <a:avLst/>
          </a:prstGeom>
        </p:spPr>
      </p:pic>
      <p:pic>
        <p:nvPicPr>
          <p:cNvPr id="22" name="Picture 21">
            <a:extLst>
              <a:ext uri="{FF2B5EF4-FFF2-40B4-BE49-F238E27FC236}">
                <a16:creationId xmlns:a16="http://schemas.microsoft.com/office/drawing/2014/main" id="{58E56612-4DF6-4EA6-B6CE-C5EA6C292E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66940" y="2412877"/>
            <a:ext cx="520700" cy="520700"/>
          </a:xfrm>
          <a:prstGeom prst="rect">
            <a:avLst/>
          </a:prstGeom>
        </p:spPr>
      </p:pic>
      <p:pic>
        <p:nvPicPr>
          <p:cNvPr id="23" name="Picture 22">
            <a:extLst>
              <a:ext uri="{FF2B5EF4-FFF2-40B4-BE49-F238E27FC236}">
                <a16:creationId xmlns:a16="http://schemas.microsoft.com/office/drawing/2014/main" id="{4860402A-CE95-4E9C-AC14-317087E558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26560" y="2412877"/>
            <a:ext cx="520700" cy="520700"/>
          </a:xfrm>
          <a:prstGeom prst="rect">
            <a:avLst/>
          </a:prstGeom>
        </p:spPr>
      </p:pic>
      <p:pic>
        <p:nvPicPr>
          <p:cNvPr id="24" name="Picture 23">
            <a:extLst>
              <a:ext uri="{FF2B5EF4-FFF2-40B4-BE49-F238E27FC236}">
                <a16:creationId xmlns:a16="http://schemas.microsoft.com/office/drawing/2014/main" id="{CA408362-E6D7-4F80-8120-CFDF8D15051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86179" y="2412877"/>
            <a:ext cx="520700" cy="520700"/>
          </a:xfrm>
          <a:prstGeom prst="rect">
            <a:avLst/>
          </a:prstGeom>
        </p:spPr>
      </p:pic>
      <p:pic>
        <p:nvPicPr>
          <p:cNvPr id="25" name="Picture 24">
            <a:extLst>
              <a:ext uri="{FF2B5EF4-FFF2-40B4-BE49-F238E27FC236}">
                <a16:creationId xmlns:a16="http://schemas.microsoft.com/office/drawing/2014/main" id="{5F98B375-135C-4A2F-9148-783E8F7218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3100" y="3699541"/>
            <a:ext cx="520700" cy="520700"/>
          </a:xfrm>
          <a:prstGeom prst="rect">
            <a:avLst/>
          </a:prstGeom>
        </p:spPr>
      </p:pic>
      <p:pic>
        <p:nvPicPr>
          <p:cNvPr id="26" name="Picture 25">
            <a:extLst>
              <a:ext uri="{FF2B5EF4-FFF2-40B4-BE49-F238E27FC236}">
                <a16:creationId xmlns:a16="http://schemas.microsoft.com/office/drawing/2014/main" id="{7EFFE427-3E86-4AF2-BE08-E645DB5D86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07320" y="3699541"/>
            <a:ext cx="520700" cy="520700"/>
          </a:xfrm>
          <a:prstGeom prst="rect">
            <a:avLst/>
          </a:prstGeom>
        </p:spPr>
      </p:pic>
      <p:pic>
        <p:nvPicPr>
          <p:cNvPr id="27" name="Picture 26">
            <a:extLst>
              <a:ext uri="{FF2B5EF4-FFF2-40B4-BE49-F238E27FC236}">
                <a16:creationId xmlns:a16="http://schemas.microsoft.com/office/drawing/2014/main" id="{849F3FE8-9A3E-4C3F-B453-B177638AF2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66940" y="3699541"/>
            <a:ext cx="520700" cy="520700"/>
          </a:xfrm>
          <a:prstGeom prst="rect">
            <a:avLst/>
          </a:prstGeom>
        </p:spPr>
      </p:pic>
      <p:pic>
        <p:nvPicPr>
          <p:cNvPr id="28" name="Picture 27">
            <a:extLst>
              <a:ext uri="{FF2B5EF4-FFF2-40B4-BE49-F238E27FC236}">
                <a16:creationId xmlns:a16="http://schemas.microsoft.com/office/drawing/2014/main" id="{7B153DA1-D5DC-4CFB-8045-871DAD913D6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26560" y="3699541"/>
            <a:ext cx="520700" cy="520700"/>
          </a:xfrm>
          <a:prstGeom prst="rect">
            <a:avLst/>
          </a:prstGeom>
        </p:spPr>
      </p:pic>
      <p:pic>
        <p:nvPicPr>
          <p:cNvPr id="29" name="Picture 28">
            <a:extLst>
              <a:ext uri="{FF2B5EF4-FFF2-40B4-BE49-F238E27FC236}">
                <a16:creationId xmlns:a16="http://schemas.microsoft.com/office/drawing/2014/main" id="{43A7E08F-FCBD-4C18-9961-2FFCB884664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86179" y="3699541"/>
            <a:ext cx="520700" cy="520700"/>
          </a:xfrm>
          <a:prstGeom prst="rect">
            <a:avLst/>
          </a:prstGeom>
        </p:spPr>
      </p:pic>
      <p:pic>
        <p:nvPicPr>
          <p:cNvPr id="30" name="Picture 29">
            <a:extLst>
              <a:ext uri="{FF2B5EF4-FFF2-40B4-BE49-F238E27FC236}">
                <a16:creationId xmlns:a16="http://schemas.microsoft.com/office/drawing/2014/main" id="{DE3B8B80-B167-46CB-A75F-8154409864F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3900" y="2464734"/>
            <a:ext cx="520700" cy="520700"/>
          </a:xfrm>
          <a:prstGeom prst="rect">
            <a:avLst/>
          </a:prstGeom>
        </p:spPr>
      </p:pic>
      <p:pic>
        <p:nvPicPr>
          <p:cNvPr id="31" name="Picture 30">
            <a:extLst>
              <a:ext uri="{FF2B5EF4-FFF2-40B4-BE49-F238E27FC236}">
                <a16:creationId xmlns:a16="http://schemas.microsoft.com/office/drawing/2014/main" id="{92220FA3-AC23-45CB-A46E-829F3FA80B5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8120" y="2464734"/>
            <a:ext cx="520700" cy="520700"/>
          </a:xfrm>
          <a:prstGeom prst="rect">
            <a:avLst/>
          </a:prstGeom>
        </p:spPr>
      </p:pic>
      <p:pic>
        <p:nvPicPr>
          <p:cNvPr id="32" name="Picture 31">
            <a:extLst>
              <a:ext uri="{FF2B5EF4-FFF2-40B4-BE49-F238E27FC236}">
                <a16:creationId xmlns:a16="http://schemas.microsoft.com/office/drawing/2014/main" id="{8365CF3E-4322-4C82-82F9-A13E5DE7F9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17740" y="2464734"/>
            <a:ext cx="520700" cy="520700"/>
          </a:xfrm>
          <a:prstGeom prst="rect">
            <a:avLst/>
          </a:prstGeom>
        </p:spPr>
      </p:pic>
      <p:pic>
        <p:nvPicPr>
          <p:cNvPr id="33" name="Picture 32">
            <a:extLst>
              <a:ext uri="{FF2B5EF4-FFF2-40B4-BE49-F238E27FC236}">
                <a16:creationId xmlns:a16="http://schemas.microsoft.com/office/drawing/2014/main" id="{A9F3D2F5-7D97-4ACB-A0B4-81169A4A6D1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77360" y="2464734"/>
            <a:ext cx="520700" cy="520700"/>
          </a:xfrm>
          <a:prstGeom prst="rect">
            <a:avLst/>
          </a:prstGeom>
        </p:spPr>
      </p:pic>
      <p:pic>
        <p:nvPicPr>
          <p:cNvPr id="34" name="Picture 33">
            <a:extLst>
              <a:ext uri="{FF2B5EF4-FFF2-40B4-BE49-F238E27FC236}">
                <a16:creationId xmlns:a16="http://schemas.microsoft.com/office/drawing/2014/main" id="{2D87B07D-16BF-495E-9FA8-7AE8F4670B0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36979" y="2464734"/>
            <a:ext cx="507038" cy="507038"/>
          </a:xfrm>
          <a:prstGeom prst="rect">
            <a:avLst/>
          </a:prstGeom>
        </p:spPr>
      </p:pic>
      <p:pic>
        <p:nvPicPr>
          <p:cNvPr id="35" name="Picture 34">
            <a:extLst>
              <a:ext uri="{FF2B5EF4-FFF2-40B4-BE49-F238E27FC236}">
                <a16:creationId xmlns:a16="http://schemas.microsoft.com/office/drawing/2014/main" id="{9C4344A5-0476-439F-ADFD-364810D6416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3100" y="3680488"/>
            <a:ext cx="520700" cy="520700"/>
          </a:xfrm>
          <a:prstGeom prst="rect">
            <a:avLst/>
          </a:prstGeom>
        </p:spPr>
      </p:pic>
      <p:pic>
        <p:nvPicPr>
          <p:cNvPr id="36" name="Picture 35">
            <a:extLst>
              <a:ext uri="{FF2B5EF4-FFF2-40B4-BE49-F238E27FC236}">
                <a16:creationId xmlns:a16="http://schemas.microsoft.com/office/drawing/2014/main" id="{FA7E8823-A674-491D-903A-A6010A7D03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07320" y="3680488"/>
            <a:ext cx="520700" cy="520700"/>
          </a:xfrm>
          <a:prstGeom prst="rect">
            <a:avLst/>
          </a:prstGeom>
        </p:spPr>
      </p:pic>
      <p:pic>
        <p:nvPicPr>
          <p:cNvPr id="37" name="Picture 36">
            <a:extLst>
              <a:ext uri="{FF2B5EF4-FFF2-40B4-BE49-F238E27FC236}">
                <a16:creationId xmlns:a16="http://schemas.microsoft.com/office/drawing/2014/main" id="{DEA0A91A-9329-4ED8-B1F1-B98F939B42E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66940" y="3680488"/>
            <a:ext cx="520700" cy="520700"/>
          </a:xfrm>
          <a:prstGeom prst="rect">
            <a:avLst/>
          </a:prstGeom>
        </p:spPr>
      </p:pic>
      <p:pic>
        <p:nvPicPr>
          <p:cNvPr id="38" name="Picture 37">
            <a:extLst>
              <a:ext uri="{FF2B5EF4-FFF2-40B4-BE49-F238E27FC236}">
                <a16:creationId xmlns:a16="http://schemas.microsoft.com/office/drawing/2014/main" id="{52EEC1DB-894D-425C-8F41-C658AA1F61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26560" y="3680488"/>
            <a:ext cx="520700" cy="520700"/>
          </a:xfrm>
          <a:prstGeom prst="rect">
            <a:avLst/>
          </a:prstGeom>
        </p:spPr>
      </p:pic>
      <p:pic>
        <p:nvPicPr>
          <p:cNvPr id="39" name="Picture 38">
            <a:extLst>
              <a:ext uri="{FF2B5EF4-FFF2-40B4-BE49-F238E27FC236}">
                <a16:creationId xmlns:a16="http://schemas.microsoft.com/office/drawing/2014/main" id="{53E228D2-A7FE-453C-9E3E-360EB187064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86179" y="3680488"/>
            <a:ext cx="520700" cy="520700"/>
          </a:xfrm>
          <a:prstGeom prst="rect">
            <a:avLst/>
          </a:prstGeom>
        </p:spPr>
      </p:pic>
      <p:pic>
        <p:nvPicPr>
          <p:cNvPr id="40" name="Picture 39">
            <a:extLst>
              <a:ext uri="{FF2B5EF4-FFF2-40B4-BE49-F238E27FC236}">
                <a16:creationId xmlns:a16="http://schemas.microsoft.com/office/drawing/2014/main" id="{96F590E3-C00C-4E64-AEE6-D8AE2CD90E5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3100" y="4383222"/>
            <a:ext cx="520700" cy="520700"/>
          </a:xfrm>
          <a:prstGeom prst="rect">
            <a:avLst/>
          </a:prstGeom>
        </p:spPr>
      </p:pic>
      <p:pic>
        <p:nvPicPr>
          <p:cNvPr id="41" name="Picture 40">
            <a:extLst>
              <a:ext uri="{FF2B5EF4-FFF2-40B4-BE49-F238E27FC236}">
                <a16:creationId xmlns:a16="http://schemas.microsoft.com/office/drawing/2014/main" id="{8316579B-46D9-4FC3-86E6-354AC584AB3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07320" y="4383222"/>
            <a:ext cx="520700" cy="520700"/>
          </a:xfrm>
          <a:prstGeom prst="rect">
            <a:avLst/>
          </a:prstGeom>
        </p:spPr>
      </p:pic>
      <p:pic>
        <p:nvPicPr>
          <p:cNvPr id="42" name="Picture 41">
            <a:extLst>
              <a:ext uri="{FF2B5EF4-FFF2-40B4-BE49-F238E27FC236}">
                <a16:creationId xmlns:a16="http://schemas.microsoft.com/office/drawing/2014/main" id="{4E660D2A-44EF-4F50-B080-4DEE80F83A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66940" y="4383222"/>
            <a:ext cx="520700" cy="520700"/>
          </a:xfrm>
          <a:prstGeom prst="rect">
            <a:avLst/>
          </a:prstGeom>
        </p:spPr>
      </p:pic>
      <p:pic>
        <p:nvPicPr>
          <p:cNvPr id="43" name="Picture 42">
            <a:extLst>
              <a:ext uri="{FF2B5EF4-FFF2-40B4-BE49-F238E27FC236}">
                <a16:creationId xmlns:a16="http://schemas.microsoft.com/office/drawing/2014/main" id="{C5A47BB0-6034-4DB6-95B6-B99C785CB2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26560" y="4383222"/>
            <a:ext cx="520700" cy="520700"/>
          </a:xfrm>
          <a:prstGeom prst="rect">
            <a:avLst/>
          </a:prstGeom>
        </p:spPr>
      </p:pic>
      <p:pic>
        <p:nvPicPr>
          <p:cNvPr id="44" name="Picture 43">
            <a:extLst>
              <a:ext uri="{FF2B5EF4-FFF2-40B4-BE49-F238E27FC236}">
                <a16:creationId xmlns:a16="http://schemas.microsoft.com/office/drawing/2014/main" id="{D7861E93-4C43-4761-A46B-B33BB0E92BB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86179" y="4383222"/>
            <a:ext cx="520700" cy="520700"/>
          </a:xfrm>
          <a:prstGeom prst="rect">
            <a:avLst/>
          </a:prstGeom>
        </p:spPr>
      </p:pic>
      <p:pic>
        <p:nvPicPr>
          <p:cNvPr id="45" name="Picture 44">
            <a:extLst>
              <a:ext uri="{FF2B5EF4-FFF2-40B4-BE49-F238E27FC236}">
                <a16:creationId xmlns:a16="http://schemas.microsoft.com/office/drawing/2014/main" id="{BDA7E931-17F6-40FF-BB7F-37E939C6CD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3900" y="5010150"/>
            <a:ext cx="520700" cy="520700"/>
          </a:xfrm>
          <a:prstGeom prst="rect">
            <a:avLst/>
          </a:prstGeom>
        </p:spPr>
      </p:pic>
      <p:pic>
        <p:nvPicPr>
          <p:cNvPr id="46" name="Picture 45">
            <a:extLst>
              <a:ext uri="{FF2B5EF4-FFF2-40B4-BE49-F238E27FC236}">
                <a16:creationId xmlns:a16="http://schemas.microsoft.com/office/drawing/2014/main" id="{A0BD9659-21BD-4D0F-A3BC-B5F1BCD1602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8120" y="5010150"/>
            <a:ext cx="520700" cy="520700"/>
          </a:xfrm>
          <a:prstGeom prst="rect">
            <a:avLst/>
          </a:prstGeom>
        </p:spPr>
      </p:pic>
      <p:pic>
        <p:nvPicPr>
          <p:cNvPr id="47" name="Picture 46">
            <a:extLst>
              <a:ext uri="{FF2B5EF4-FFF2-40B4-BE49-F238E27FC236}">
                <a16:creationId xmlns:a16="http://schemas.microsoft.com/office/drawing/2014/main" id="{6FCB44D0-9F95-471B-B5A6-6105BA79158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17740" y="5010150"/>
            <a:ext cx="520700" cy="520700"/>
          </a:xfrm>
          <a:prstGeom prst="rect">
            <a:avLst/>
          </a:prstGeom>
        </p:spPr>
      </p:pic>
      <p:pic>
        <p:nvPicPr>
          <p:cNvPr id="48" name="Picture 47">
            <a:extLst>
              <a:ext uri="{FF2B5EF4-FFF2-40B4-BE49-F238E27FC236}">
                <a16:creationId xmlns:a16="http://schemas.microsoft.com/office/drawing/2014/main" id="{301A2880-5F16-4EC9-A498-DB5E68DF3D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77360" y="5010150"/>
            <a:ext cx="520700" cy="520700"/>
          </a:xfrm>
          <a:prstGeom prst="rect">
            <a:avLst/>
          </a:prstGeom>
        </p:spPr>
      </p:pic>
      <p:pic>
        <p:nvPicPr>
          <p:cNvPr id="49" name="Picture 48">
            <a:extLst>
              <a:ext uri="{FF2B5EF4-FFF2-40B4-BE49-F238E27FC236}">
                <a16:creationId xmlns:a16="http://schemas.microsoft.com/office/drawing/2014/main" id="{52645EE8-E3FE-44A5-81E2-8E297339952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36979" y="5010150"/>
            <a:ext cx="507038" cy="507038"/>
          </a:xfrm>
          <a:prstGeom prst="rect">
            <a:avLst/>
          </a:prstGeom>
        </p:spPr>
      </p:pic>
      <p:pic>
        <p:nvPicPr>
          <p:cNvPr id="50" name="Picture 49">
            <a:extLst>
              <a:ext uri="{FF2B5EF4-FFF2-40B4-BE49-F238E27FC236}">
                <a16:creationId xmlns:a16="http://schemas.microsoft.com/office/drawing/2014/main" id="{98E458FB-5452-42BD-8358-7A78CA84F5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3100" y="6146797"/>
            <a:ext cx="520700" cy="520700"/>
          </a:xfrm>
          <a:prstGeom prst="rect">
            <a:avLst/>
          </a:prstGeom>
        </p:spPr>
      </p:pic>
      <p:pic>
        <p:nvPicPr>
          <p:cNvPr id="51" name="Picture 50">
            <a:extLst>
              <a:ext uri="{FF2B5EF4-FFF2-40B4-BE49-F238E27FC236}">
                <a16:creationId xmlns:a16="http://schemas.microsoft.com/office/drawing/2014/main" id="{B15982C2-A0F8-4E8E-A821-0A5E05B95A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07320" y="6146797"/>
            <a:ext cx="520700" cy="520700"/>
          </a:xfrm>
          <a:prstGeom prst="rect">
            <a:avLst/>
          </a:prstGeom>
        </p:spPr>
      </p:pic>
      <p:pic>
        <p:nvPicPr>
          <p:cNvPr id="52" name="Picture 51">
            <a:extLst>
              <a:ext uri="{FF2B5EF4-FFF2-40B4-BE49-F238E27FC236}">
                <a16:creationId xmlns:a16="http://schemas.microsoft.com/office/drawing/2014/main" id="{DE2384FA-C696-418E-B9CC-FA406DFAFFC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66940" y="6146797"/>
            <a:ext cx="520700" cy="520700"/>
          </a:xfrm>
          <a:prstGeom prst="rect">
            <a:avLst/>
          </a:prstGeom>
        </p:spPr>
      </p:pic>
      <p:pic>
        <p:nvPicPr>
          <p:cNvPr id="53" name="Picture 52">
            <a:extLst>
              <a:ext uri="{FF2B5EF4-FFF2-40B4-BE49-F238E27FC236}">
                <a16:creationId xmlns:a16="http://schemas.microsoft.com/office/drawing/2014/main" id="{7B1F1D33-B01E-4FE7-863B-94A5D274B79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26560" y="6146797"/>
            <a:ext cx="520700" cy="520700"/>
          </a:xfrm>
          <a:prstGeom prst="rect">
            <a:avLst/>
          </a:prstGeom>
        </p:spPr>
      </p:pic>
      <p:pic>
        <p:nvPicPr>
          <p:cNvPr id="54" name="Picture 53">
            <a:extLst>
              <a:ext uri="{FF2B5EF4-FFF2-40B4-BE49-F238E27FC236}">
                <a16:creationId xmlns:a16="http://schemas.microsoft.com/office/drawing/2014/main" id="{50876BF4-9DE4-4B8E-A1F2-4EFF1C1DFE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86179" y="6146797"/>
            <a:ext cx="520700" cy="520700"/>
          </a:xfrm>
          <a:prstGeom prst="rect">
            <a:avLst/>
          </a:prstGeom>
        </p:spPr>
      </p:pic>
      <p:pic>
        <p:nvPicPr>
          <p:cNvPr id="55" name="Picture 54">
            <a:extLst>
              <a:ext uri="{FF2B5EF4-FFF2-40B4-BE49-F238E27FC236}">
                <a16:creationId xmlns:a16="http://schemas.microsoft.com/office/drawing/2014/main" id="{2172AD21-0FB7-4E34-84A1-C0A3D6A9A5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8500" y="3077244"/>
            <a:ext cx="520700" cy="520700"/>
          </a:xfrm>
          <a:prstGeom prst="rect">
            <a:avLst/>
          </a:prstGeom>
        </p:spPr>
      </p:pic>
      <p:pic>
        <p:nvPicPr>
          <p:cNvPr id="56" name="Picture 55">
            <a:extLst>
              <a:ext uri="{FF2B5EF4-FFF2-40B4-BE49-F238E27FC236}">
                <a16:creationId xmlns:a16="http://schemas.microsoft.com/office/drawing/2014/main" id="{D06093BF-8B86-4B2F-B47E-C5F3750FAD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2720" y="3077244"/>
            <a:ext cx="520700" cy="520700"/>
          </a:xfrm>
          <a:prstGeom prst="rect">
            <a:avLst/>
          </a:prstGeom>
        </p:spPr>
      </p:pic>
      <p:pic>
        <p:nvPicPr>
          <p:cNvPr id="57" name="Picture 56">
            <a:extLst>
              <a:ext uri="{FF2B5EF4-FFF2-40B4-BE49-F238E27FC236}">
                <a16:creationId xmlns:a16="http://schemas.microsoft.com/office/drawing/2014/main" id="{BC3650E1-1318-41FF-90BA-8A5AE88417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92340" y="3077244"/>
            <a:ext cx="520700" cy="520700"/>
          </a:xfrm>
          <a:prstGeom prst="rect">
            <a:avLst/>
          </a:prstGeom>
        </p:spPr>
      </p:pic>
      <p:pic>
        <p:nvPicPr>
          <p:cNvPr id="58" name="Picture 57">
            <a:extLst>
              <a:ext uri="{FF2B5EF4-FFF2-40B4-BE49-F238E27FC236}">
                <a16:creationId xmlns:a16="http://schemas.microsoft.com/office/drawing/2014/main" id="{039A9C1B-F09C-49FC-AC9D-7FD495CAD5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51960" y="3077244"/>
            <a:ext cx="520700" cy="520700"/>
          </a:xfrm>
          <a:prstGeom prst="rect">
            <a:avLst/>
          </a:prstGeom>
        </p:spPr>
      </p:pic>
      <p:pic>
        <p:nvPicPr>
          <p:cNvPr id="59" name="Picture 58">
            <a:extLst>
              <a:ext uri="{FF2B5EF4-FFF2-40B4-BE49-F238E27FC236}">
                <a16:creationId xmlns:a16="http://schemas.microsoft.com/office/drawing/2014/main" id="{608741E0-CE55-4FCD-9D35-2F6EEA52E1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11579" y="3077244"/>
            <a:ext cx="520700" cy="520700"/>
          </a:xfrm>
          <a:prstGeom prst="rect">
            <a:avLst/>
          </a:prstGeom>
        </p:spPr>
      </p:pic>
      <p:pic>
        <p:nvPicPr>
          <p:cNvPr id="60" name="Picture 59">
            <a:extLst>
              <a:ext uri="{FF2B5EF4-FFF2-40B4-BE49-F238E27FC236}">
                <a16:creationId xmlns:a16="http://schemas.microsoft.com/office/drawing/2014/main" id="{7FF0E4F9-D130-4516-AD4B-CC470203DA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8500" y="3058191"/>
            <a:ext cx="520700" cy="520700"/>
          </a:xfrm>
          <a:prstGeom prst="rect">
            <a:avLst/>
          </a:prstGeom>
        </p:spPr>
      </p:pic>
      <p:pic>
        <p:nvPicPr>
          <p:cNvPr id="61" name="Picture 60">
            <a:extLst>
              <a:ext uri="{FF2B5EF4-FFF2-40B4-BE49-F238E27FC236}">
                <a16:creationId xmlns:a16="http://schemas.microsoft.com/office/drawing/2014/main" id="{161EC22E-364A-4399-B5A9-7CC82F205A9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2720" y="3058191"/>
            <a:ext cx="520700" cy="520700"/>
          </a:xfrm>
          <a:prstGeom prst="rect">
            <a:avLst/>
          </a:prstGeom>
        </p:spPr>
      </p:pic>
      <p:pic>
        <p:nvPicPr>
          <p:cNvPr id="62" name="Picture 61">
            <a:extLst>
              <a:ext uri="{FF2B5EF4-FFF2-40B4-BE49-F238E27FC236}">
                <a16:creationId xmlns:a16="http://schemas.microsoft.com/office/drawing/2014/main" id="{36D74F4F-E152-443C-948E-0E485B3E88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92340" y="3058191"/>
            <a:ext cx="520700" cy="520700"/>
          </a:xfrm>
          <a:prstGeom prst="rect">
            <a:avLst/>
          </a:prstGeom>
        </p:spPr>
      </p:pic>
      <p:pic>
        <p:nvPicPr>
          <p:cNvPr id="63" name="Picture 62">
            <a:extLst>
              <a:ext uri="{FF2B5EF4-FFF2-40B4-BE49-F238E27FC236}">
                <a16:creationId xmlns:a16="http://schemas.microsoft.com/office/drawing/2014/main" id="{465F91F1-F48D-438E-BCEC-EBBA55435A2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51960" y="3058191"/>
            <a:ext cx="520700" cy="520700"/>
          </a:xfrm>
          <a:prstGeom prst="rect">
            <a:avLst/>
          </a:prstGeom>
        </p:spPr>
      </p:pic>
      <p:pic>
        <p:nvPicPr>
          <p:cNvPr id="64" name="Picture 63">
            <a:extLst>
              <a:ext uri="{FF2B5EF4-FFF2-40B4-BE49-F238E27FC236}">
                <a16:creationId xmlns:a16="http://schemas.microsoft.com/office/drawing/2014/main" id="{7F21D4C1-7E3A-4EC5-A154-4FC2BE470D1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11579" y="3058191"/>
            <a:ext cx="520700" cy="520700"/>
          </a:xfrm>
          <a:prstGeom prst="rect">
            <a:avLst/>
          </a:prstGeom>
        </p:spPr>
      </p:pic>
      <p:pic>
        <p:nvPicPr>
          <p:cNvPr id="65" name="Picture 64">
            <a:extLst>
              <a:ext uri="{FF2B5EF4-FFF2-40B4-BE49-F238E27FC236}">
                <a16:creationId xmlns:a16="http://schemas.microsoft.com/office/drawing/2014/main" id="{EACA5690-BD21-4361-B7F0-982BA4C435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94998" y="616233"/>
            <a:ext cx="520700" cy="520700"/>
          </a:xfrm>
          <a:prstGeom prst="rect">
            <a:avLst/>
          </a:prstGeom>
        </p:spPr>
      </p:pic>
      <p:pic>
        <p:nvPicPr>
          <p:cNvPr id="66" name="Picture 65">
            <a:extLst>
              <a:ext uri="{FF2B5EF4-FFF2-40B4-BE49-F238E27FC236}">
                <a16:creationId xmlns:a16="http://schemas.microsoft.com/office/drawing/2014/main" id="{301B81D5-1B4C-4C22-B736-0F5ED72A38D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94998" y="1299914"/>
            <a:ext cx="520700" cy="520700"/>
          </a:xfrm>
          <a:prstGeom prst="rect">
            <a:avLst/>
          </a:prstGeom>
        </p:spPr>
      </p:pic>
      <p:pic>
        <p:nvPicPr>
          <p:cNvPr id="67" name="Picture 66">
            <a:extLst>
              <a:ext uri="{FF2B5EF4-FFF2-40B4-BE49-F238E27FC236}">
                <a16:creationId xmlns:a16="http://schemas.microsoft.com/office/drawing/2014/main" id="{A99343CC-47C8-4CFE-B68A-8CD36D54354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94998" y="1875909"/>
            <a:ext cx="520700" cy="520700"/>
          </a:xfrm>
          <a:prstGeom prst="rect">
            <a:avLst/>
          </a:prstGeom>
        </p:spPr>
      </p:pic>
      <p:pic>
        <p:nvPicPr>
          <p:cNvPr id="4" name="Picture 3">
            <a:extLst>
              <a:ext uri="{FF2B5EF4-FFF2-40B4-BE49-F238E27FC236}">
                <a16:creationId xmlns:a16="http://schemas.microsoft.com/office/drawing/2014/main" id="{07A4F1E3-6D45-4735-BC9A-AC067FD3D00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356898" y="2562513"/>
            <a:ext cx="507039" cy="501186"/>
          </a:xfrm>
          <a:prstGeom prst="rect">
            <a:avLst/>
          </a:prstGeom>
        </p:spPr>
      </p:pic>
      <p:pic>
        <p:nvPicPr>
          <p:cNvPr id="68" name="Picture 67">
            <a:extLst>
              <a:ext uri="{FF2B5EF4-FFF2-40B4-BE49-F238E27FC236}">
                <a16:creationId xmlns:a16="http://schemas.microsoft.com/office/drawing/2014/main" id="{5B646894-A2C1-4E54-9F44-CE196EE66AE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331498" y="3157294"/>
            <a:ext cx="507039" cy="501186"/>
          </a:xfrm>
          <a:prstGeom prst="rect">
            <a:avLst/>
          </a:prstGeom>
        </p:spPr>
      </p:pic>
      <p:pic>
        <p:nvPicPr>
          <p:cNvPr id="69" name="Picture 68">
            <a:extLst>
              <a:ext uri="{FF2B5EF4-FFF2-40B4-BE49-F238E27FC236}">
                <a16:creationId xmlns:a16="http://schemas.microsoft.com/office/drawing/2014/main" id="{0CE1AB90-919B-4142-894E-E403E1DAEB3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331497" y="3719642"/>
            <a:ext cx="507039" cy="501186"/>
          </a:xfrm>
          <a:prstGeom prst="rect">
            <a:avLst/>
          </a:prstGeom>
        </p:spPr>
      </p:pic>
      <p:pic>
        <p:nvPicPr>
          <p:cNvPr id="70" name="Picture 69">
            <a:extLst>
              <a:ext uri="{FF2B5EF4-FFF2-40B4-BE49-F238E27FC236}">
                <a16:creationId xmlns:a16="http://schemas.microsoft.com/office/drawing/2014/main" id="{C68221A3-74D1-481B-A5A4-AB11BDE4869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331497" y="4363654"/>
            <a:ext cx="507039" cy="501186"/>
          </a:xfrm>
          <a:prstGeom prst="rect">
            <a:avLst/>
          </a:prstGeom>
        </p:spPr>
      </p:pic>
      <p:pic>
        <p:nvPicPr>
          <p:cNvPr id="71" name="Picture 70">
            <a:extLst>
              <a:ext uri="{FF2B5EF4-FFF2-40B4-BE49-F238E27FC236}">
                <a16:creationId xmlns:a16="http://schemas.microsoft.com/office/drawing/2014/main" id="{E2E7BC74-78E9-4F48-8964-0178E42ACCB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331496" y="4924330"/>
            <a:ext cx="507039" cy="501186"/>
          </a:xfrm>
          <a:prstGeom prst="rect">
            <a:avLst/>
          </a:prstGeom>
        </p:spPr>
      </p:pic>
      <p:pic>
        <p:nvPicPr>
          <p:cNvPr id="72" name="Picture 71">
            <a:extLst>
              <a:ext uri="{FF2B5EF4-FFF2-40B4-BE49-F238E27FC236}">
                <a16:creationId xmlns:a16="http://schemas.microsoft.com/office/drawing/2014/main" id="{C956AD1D-CA42-47A3-82DD-376B5ABA0BB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331495" y="5582765"/>
            <a:ext cx="507039" cy="501186"/>
          </a:xfrm>
          <a:prstGeom prst="rect">
            <a:avLst/>
          </a:prstGeom>
        </p:spPr>
      </p:pic>
      <p:pic>
        <p:nvPicPr>
          <p:cNvPr id="73" name="Picture 72">
            <a:extLst>
              <a:ext uri="{FF2B5EF4-FFF2-40B4-BE49-F238E27FC236}">
                <a16:creationId xmlns:a16="http://schemas.microsoft.com/office/drawing/2014/main" id="{F3012DBE-759D-4EA9-8DA4-5C4F42E5012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055398" y="2562513"/>
            <a:ext cx="507039" cy="501186"/>
          </a:xfrm>
          <a:prstGeom prst="rect">
            <a:avLst/>
          </a:prstGeom>
        </p:spPr>
      </p:pic>
      <p:pic>
        <p:nvPicPr>
          <p:cNvPr id="74" name="Picture 73">
            <a:extLst>
              <a:ext uri="{FF2B5EF4-FFF2-40B4-BE49-F238E27FC236}">
                <a16:creationId xmlns:a16="http://schemas.microsoft.com/office/drawing/2014/main" id="{5F7914E8-BCBA-49CB-B31D-78049127982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029998" y="3157294"/>
            <a:ext cx="507039" cy="501186"/>
          </a:xfrm>
          <a:prstGeom prst="rect">
            <a:avLst/>
          </a:prstGeom>
        </p:spPr>
      </p:pic>
      <p:pic>
        <p:nvPicPr>
          <p:cNvPr id="75" name="Picture 74">
            <a:extLst>
              <a:ext uri="{FF2B5EF4-FFF2-40B4-BE49-F238E27FC236}">
                <a16:creationId xmlns:a16="http://schemas.microsoft.com/office/drawing/2014/main" id="{E5C17F9C-1E6C-4EDD-BB16-8EE3BC38D99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029997" y="3719642"/>
            <a:ext cx="507039" cy="501186"/>
          </a:xfrm>
          <a:prstGeom prst="rect">
            <a:avLst/>
          </a:prstGeom>
        </p:spPr>
      </p:pic>
      <p:pic>
        <p:nvPicPr>
          <p:cNvPr id="76" name="Picture 75">
            <a:extLst>
              <a:ext uri="{FF2B5EF4-FFF2-40B4-BE49-F238E27FC236}">
                <a16:creationId xmlns:a16="http://schemas.microsoft.com/office/drawing/2014/main" id="{22C96A36-9EA1-4DC8-A0AD-E5A42E39966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029997" y="4363654"/>
            <a:ext cx="507039" cy="501186"/>
          </a:xfrm>
          <a:prstGeom prst="rect">
            <a:avLst/>
          </a:prstGeom>
        </p:spPr>
      </p:pic>
      <p:pic>
        <p:nvPicPr>
          <p:cNvPr id="77" name="Picture 76">
            <a:extLst>
              <a:ext uri="{FF2B5EF4-FFF2-40B4-BE49-F238E27FC236}">
                <a16:creationId xmlns:a16="http://schemas.microsoft.com/office/drawing/2014/main" id="{6B46523D-DF44-4407-B95A-AC14A3C9279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029996" y="4924330"/>
            <a:ext cx="507039" cy="501186"/>
          </a:xfrm>
          <a:prstGeom prst="rect">
            <a:avLst/>
          </a:prstGeom>
        </p:spPr>
      </p:pic>
      <p:pic>
        <p:nvPicPr>
          <p:cNvPr id="78" name="Picture 77">
            <a:extLst>
              <a:ext uri="{FF2B5EF4-FFF2-40B4-BE49-F238E27FC236}">
                <a16:creationId xmlns:a16="http://schemas.microsoft.com/office/drawing/2014/main" id="{3EF49769-2CA7-4602-9237-B05FE671F14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029995" y="5582765"/>
            <a:ext cx="507039" cy="501186"/>
          </a:xfrm>
          <a:prstGeom prst="rect">
            <a:avLst/>
          </a:prstGeom>
        </p:spPr>
      </p:pic>
      <p:pic>
        <p:nvPicPr>
          <p:cNvPr id="79" name="Picture 78">
            <a:extLst>
              <a:ext uri="{FF2B5EF4-FFF2-40B4-BE49-F238E27FC236}">
                <a16:creationId xmlns:a16="http://schemas.microsoft.com/office/drawing/2014/main" id="{AEFF8EF3-0436-498B-AA3C-61DE2F2D640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832644" y="578369"/>
            <a:ext cx="520701" cy="514690"/>
          </a:xfrm>
          <a:prstGeom prst="rect">
            <a:avLst/>
          </a:prstGeom>
        </p:spPr>
      </p:pic>
      <p:pic>
        <p:nvPicPr>
          <p:cNvPr id="80" name="Picture 79">
            <a:extLst>
              <a:ext uri="{FF2B5EF4-FFF2-40B4-BE49-F238E27FC236}">
                <a16:creationId xmlns:a16="http://schemas.microsoft.com/office/drawing/2014/main" id="{B532EC1A-BD22-4940-816D-31EDBF53CCE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807244" y="1262050"/>
            <a:ext cx="520701" cy="514690"/>
          </a:xfrm>
          <a:prstGeom prst="rect">
            <a:avLst/>
          </a:prstGeom>
        </p:spPr>
      </p:pic>
      <p:pic>
        <p:nvPicPr>
          <p:cNvPr id="81" name="Picture 80">
            <a:extLst>
              <a:ext uri="{FF2B5EF4-FFF2-40B4-BE49-F238E27FC236}">
                <a16:creationId xmlns:a16="http://schemas.microsoft.com/office/drawing/2014/main" id="{8F2F00BE-9953-47C9-8A7F-3C362FCFCF0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807243" y="1925998"/>
            <a:ext cx="520701" cy="514690"/>
          </a:xfrm>
          <a:prstGeom prst="rect">
            <a:avLst/>
          </a:prstGeom>
        </p:spPr>
      </p:pic>
      <p:pic>
        <p:nvPicPr>
          <p:cNvPr id="82" name="Picture 81">
            <a:extLst>
              <a:ext uri="{FF2B5EF4-FFF2-40B4-BE49-F238E27FC236}">
                <a16:creationId xmlns:a16="http://schemas.microsoft.com/office/drawing/2014/main" id="{2175A372-028C-4E93-922A-8729407A687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807243" y="2570010"/>
            <a:ext cx="520701" cy="514690"/>
          </a:xfrm>
          <a:prstGeom prst="rect">
            <a:avLst/>
          </a:prstGeom>
        </p:spPr>
      </p:pic>
      <p:pic>
        <p:nvPicPr>
          <p:cNvPr id="83" name="Picture 82">
            <a:extLst>
              <a:ext uri="{FF2B5EF4-FFF2-40B4-BE49-F238E27FC236}">
                <a16:creationId xmlns:a16="http://schemas.microsoft.com/office/drawing/2014/main" id="{8F3302E1-69A7-43D1-B7F7-BC0E81C0FA9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406799" y="6211841"/>
            <a:ext cx="520701" cy="514690"/>
          </a:xfrm>
          <a:prstGeom prst="rect">
            <a:avLst/>
          </a:prstGeom>
        </p:spPr>
      </p:pic>
      <p:pic>
        <p:nvPicPr>
          <p:cNvPr id="84" name="Picture 83">
            <a:extLst>
              <a:ext uri="{FF2B5EF4-FFF2-40B4-BE49-F238E27FC236}">
                <a16:creationId xmlns:a16="http://schemas.microsoft.com/office/drawing/2014/main" id="{F2ECD769-D83E-455D-9CF4-0E6700964A0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064756" y="6176676"/>
            <a:ext cx="520701" cy="514690"/>
          </a:xfrm>
          <a:prstGeom prst="rect">
            <a:avLst/>
          </a:prstGeom>
        </p:spPr>
      </p:pic>
      <p:pic>
        <p:nvPicPr>
          <p:cNvPr id="85" name="Picture 84">
            <a:extLst>
              <a:ext uri="{FF2B5EF4-FFF2-40B4-BE49-F238E27FC236}">
                <a16:creationId xmlns:a16="http://schemas.microsoft.com/office/drawing/2014/main" id="{9D77D1E3-D716-473E-A46D-BF95D1523D5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131598" y="568613"/>
            <a:ext cx="520701" cy="514690"/>
          </a:xfrm>
          <a:prstGeom prst="rect">
            <a:avLst/>
          </a:prstGeom>
        </p:spPr>
      </p:pic>
      <p:pic>
        <p:nvPicPr>
          <p:cNvPr id="86" name="Picture 85">
            <a:extLst>
              <a:ext uri="{FF2B5EF4-FFF2-40B4-BE49-F238E27FC236}">
                <a16:creationId xmlns:a16="http://schemas.microsoft.com/office/drawing/2014/main" id="{F4E63000-3C3A-4AFE-8291-B28A285AC64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106198" y="1252294"/>
            <a:ext cx="520701" cy="514690"/>
          </a:xfrm>
          <a:prstGeom prst="rect">
            <a:avLst/>
          </a:prstGeom>
        </p:spPr>
      </p:pic>
      <p:pic>
        <p:nvPicPr>
          <p:cNvPr id="87" name="Picture 86">
            <a:extLst>
              <a:ext uri="{FF2B5EF4-FFF2-40B4-BE49-F238E27FC236}">
                <a16:creationId xmlns:a16="http://schemas.microsoft.com/office/drawing/2014/main" id="{92D6B609-28DE-44FB-8E41-2FC2CF641B5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106197" y="1916242"/>
            <a:ext cx="520701" cy="514690"/>
          </a:xfrm>
          <a:prstGeom prst="rect">
            <a:avLst/>
          </a:prstGeom>
        </p:spPr>
      </p:pic>
      <p:pic>
        <p:nvPicPr>
          <p:cNvPr id="91" name="Picture 90">
            <a:extLst>
              <a:ext uri="{FF2B5EF4-FFF2-40B4-BE49-F238E27FC236}">
                <a16:creationId xmlns:a16="http://schemas.microsoft.com/office/drawing/2014/main" id="{4B091A27-31C5-44A4-9E1A-E0AA7F1F2306}"/>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520504" y="4939845"/>
            <a:ext cx="511395" cy="501186"/>
          </a:xfrm>
          <a:prstGeom prst="rect">
            <a:avLst/>
          </a:prstGeom>
        </p:spPr>
      </p:pic>
      <p:pic>
        <p:nvPicPr>
          <p:cNvPr id="92" name="Picture 91">
            <a:extLst>
              <a:ext uri="{FF2B5EF4-FFF2-40B4-BE49-F238E27FC236}">
                <a16:creationId xmlns:a16="http://schemas.microsoft.com/office/drawing/2014/main" id="{24DBE806-09AF-4D01-9DD1-28BC7596EDC9}"/>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520505" y="5494270"/>
            <a:ext cx="511395" cy="501186"/>
          </a:xfrm>
          <a:prstGeom prst="rect">
            <a:avLst/>
          </a:prstGeom>
        </p:spPr>
      </p:pic>
      <p:pic>
        <p:nvPicPr>
          <p:cNvPr id="93" name="Picture 92">
            <a:extLst>
              <a:ext uri="{FF2B5EF4-FFF2-40B4-BE49-F238E27FC236}">
                <a16:creationId xmlns:a16="http://schemas.microsoft.com/office/drawing/2014/main" id="{40FCC6BF-998A-41CF-9DDA-0CA9CE8B6D92}"/>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520504" y="6190180"/>
            <a:ext cx="511395" cy="501186"/>
          </a:xfrm>
          <a:prstGeom prst="rect">
            <a:avLst/>
          </a:prstGeom>
        </p:spPr>
      </p:pic>
      <p:pic>
        <p:nvPicPr>
          <p:cNvPr id="94" name="Picture 93">
            <a:extLst>
              <a:ext uri="{FF2B5EF4-FFF2-40B4-BE49-F238E27FC236}">
                <a16:creationId xmlns:a16="http://schemas.microsoft.com/office/drawing/2014/main" id="{2A6992F7-F5BD-4008-9ADD-5348833F4F8D}"/>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213912" y="6216338"/>
            <a:ext cx="511395" cy="501186"/>
          </a:xfrm>
          <a:prstGeom prst="rect">
            <a:avLst/>
          </a:prstGeom>
        </p:spPr>
      </p:pic>
      <p:pic>
        <p:nvPicPr>
          <p:cNvPr id="95" name="Picture 94">
            <a:extLst>
              <a:ext uri="{FF2B5EF4-FFF2-40B4-BE49-F238E27FC236}">
                <a16:creationId xmlns:a16="http://schemas.microsoft.com/office/drawing/2014/main" id="{CB8C849F-E678-4A76-A4B8-658487DE91C6}"/>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503191" y="2528289"/>
            <a:ext cx="511395" cy="501186"/>
          </a:xfrm>
          <a:prstGeom prst="rect">
            <a:avLst/>
          </a:prstGeom>
        </p:spPr>
      </p:pic>
      <p:pic>
        <p:nvPicPr>
          <p:cNvPr id="96" name="Picture 95">
            <a:extLst>
              <a:ext uri="{FF2B5EF4-FFF2-40B4-BE49-F238E27FC236}">
                <a16:creationId xmlns:a16="http://schemas.microsoft.com/office/drawing/2014/main" id="{B53E2867-C220-4F0B-8190-6B6755F2ABB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505720" y="3145885"/>
            <a:ext cx="511395" cy="501186"/>
          </a:xfrm>
          <a:prstGeom prst="rect">
            <a:avLst/>
          </a:prstGeom>
        </p:spPr>
      </p:pic>
      <p:pic>
        <p:nvPicPr>
          <p:cNvPr id="97" name="Picture 96">
            <a:extLst>
              <a:ext uri="{FF2B5EF4-FFF2-40B4-BE49-F238E27FC236}">
                <a16:creationId xmlns:a16="http://schemas.microsoft.com/office/drawing/2014/main" id="{B0A142D0-1AAB-42E1-B133-6FFF4C7C82A5}"/>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567797" y="3710800"/>
            <a:ext cx="511395" cy="501186"/>
          </a:xfrm>
          <a:prstGeom prst="rect">
            <a:avLst/>
          </a:prstGeom>
        </p:spPr>
      </p:pic>
      <p:pic>
        <p:nvPicPr>
          <p:cNvPr id="98" name="Picture 97">
            <a:extLst>
              <a:ext uri="{FF2B5EF4-FFF2-40B4-BE49-F238E27FC236}">
                <a16:creationId xmlns:a16="http://schemas.microsoft.com/office/drawing/2014/main" id="{184B5C19-FCB4-4BAD-B171-63DCC0754523}"/>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528889" y="4241814"/>
            <a:ext cx="511395" cy="501186"/>
          </a:xfrm>
          <a:prstGeom prst="rect">
            <a:avLst/>
          </a:prstGeom>
        </p:spPr>
      </p:pic>
      <p:pic>
        <p:nvPicPr>
          <p:cNvPr id="100" name="Picture 99">
            <a:extLst>
              <a:ext uri="{FF2B5EF4-FFF2-40B4-BE49-F238E27FC236}">
                <a16:creationId xmlns:a16="http://schemas.microsoft.com/office/drawing/2014/main" id="{9AB7F153-54A8-4AF7-ACAE-CA28F9FE1892}"/>
              </a:ext>
            </a:extLst>
          </p:cNvPr>
          <p:cNvPicPr>
            <a:picLocks noChangeAspect="1"/>
          </p:cNvPicPr>
          <p:nvPr/>
        </p:nvPicPr>
        <p:blipFill rotWithShape="1">
          <a:blip r:embed="rId8"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5801777" y="3790667"/>
            <a:ext cx="490298" cy="484389"/>
          </a:xfrm>
          <a:prstGeom prst="rect">
            <a:avLst/>
          </a:prstGeom>
        </p:spPr>
      </p:pic>
      <p:pic>
        <p:nvPicPr>
          <p:cNvPr id="101" name="Picture 100">
            <a:extLst>
              <a:ext uri="{FF2B5EF4-FFF2-40B4-BE49-F238E27FC236}">
                <a16:creationId xmlns:a16="http://schemas.microsoft.com/office/drawing/2014/main" id="{26DD8D7D-4592-4DB6-98B9-CEF80295DF75}"/>
              </a:ext>
            </a:extLst>
          </p:cNvPr>
          <p:cNvPicPr>
            <a:picLocks noChangeAspect="1"/>
          </p:cNvPicPr>
          <p:nvPr/>
        </p:nvPicPr>
        <p:blipFill rotWithShape="1">
          <a:blip r:embed="rId8"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5759203" y="4396061"/>
            <a:ext cx="490298" cy="484389"/>
          </a:xfrm>
          <a:prstGeom prst="rect">
            <a:avLst/>
          </a:prstGeom>
        </p:spPr>
      </p:pic>
      <p:pic>
        <p:nvPicPr>
          <p:cNvPr id="102" name="Picture 101">
            <a:extLst>
              <a:ext uri="{FF2B5EF4-FFF2-40B4-BE49-F238E27FC236}">
                <a16:creationId xmlns:a16="http://schemas.microsoft.com/office/drawing/2014/main" id="{EFD1D0D4-8855-4CF3-A109-B5CF1B6C4F3A}"/>
              </a:ext>
            </a:extLst>
          </p:cNvPr>
          <p:cNvPicPr>
            <a:picLocks noChangeAspect="1"/>
          </p:cNvPicPr>
          <p:nvPr/>
        </p:nvPicPr>
        <p:blipFill rotWithShape="1">
          <a:blip r:embed="rId8"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5778592" y="4986631"/>
            <a:ext cx="490298" cy="484389"/>
          </a:xfrm>
          <a:prstGeom prst="rect">
            <a:avLst/>
          </a:prstGeom>
        </p:spPr>
      </p:pic>
      <p:pic>
        <p:nvPicPr>
          <p:cNvPr id="103" name="Picture 102">
            <a:extLst>
              <a:ext uri="{FF2B5EF4-FFF2-40B4-BE49-F238E27FC236}">
                <a16:creationId xmlns:a16="http://schemas.microsoft.com/office/drawing/2014/main" id="{B032CD2F-8302-438B-AD83-4A226F33D409}"/>
              </a:ext>
            </a:extLst>
          </p:cNvPr>
          <p:cNvPicPr>
            <a:picLocks noChangeAspect="1"/>
          </p:cNvPicPr>
          <p:nvPr/>
        </p:nvPicPr>
        <p:blipFill rotWithShape="1">
          <a:blip r:embed="rId8"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5801213" y="5631665"/>
            <a:ext cx="490298" cy="484389"/>
          </a:xfrm>
          <a:prstGeom prst="rect">
            <a:avLst/>
          </a:prstGeom>
        </p:spPr>
      </p:pic>
      <p:pic>
        <p:nvPicPr>
          <p:cNvPr id="104" name="Picture 103">
            <a:extLst>
              <a:ext uri="{FF2B5EF4-FFF2-40B4-BE49-F238E27FC236}">
                <a16:creationId xmlns:a16="http://schemas.microsoft.com/office/drawing/2014/main" id="{58EF6663-8E27-44F9-930A-51661EDD61FC}"/>
              </a:ext>
            </a:extLst>
          </p:cNvPr>
          <p:cNvPicPr>
            <a:picLocks noChangeAspect="1"/>
          </p:cNvPicPr>
          <p:nvPr/>
        </p:nvPicPr>
        <p:blipFill rotWithShape="1">
          <a:blip r:embed="rId8"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6533690" y="634388"/>
            <a:ext cx="490298" cy="484389"/>
          </a:xfrm>
          <a:prstGeom prst="rect">
            <a:avLst/>
          </a:prstGeom>
        </p:spPr>
      </p:pic>
      <p:pic>
        <p:nvPicPr>
          <p:cNvPr id="105" name="Picture 104">
            <a:extLst>
              <a:ext uri="{FF2B5EF4-FFF2-40B4-BE49-F238E27FC236}">
                <a16:creationId xmlns:a16="http://schemas.microsoft.com/office/drawing/2014/main" id="{603563F7-09D0-4003-987E-FC097FA87860}"/>
              </a:ext>
            </a:extLst>
          </p:cNvPr>
          <p:cNvPicPr>
            <a:picLocks noChangeAspect="1"/>
          </p:cNvPicPr>
          <p:nvPr/>
        </p:nvPicPr>
        <p:blipFill rotWithShape="1">
          <a:blip r:embed="rId8"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5824290" y="3185273"/>
            <a:ext cx="490298" cy="484389"/>
          </a:xfrm>
          <a:prstGeom prst="rect">
            <a:avLst/>
          </a:prstGeom>
        </p:spPr>
      </p:pic>
      <p:pic>
        <p:nvPicPr>
          <p:cNvPr id="106" name="Picture 105">
            <a:extLst>
              <a:ext uri="{FF2B5EF4-FFF2-40B4-BE49-F238E27FC236}">
                <a16:creationId xmlns:a16="http://schemas.microsoft.com/office/drawing/2014/main" id="{F9B4494B-108A-4DF1-859A-EF1107D7343A}"/>
              </a:ext>
            </a:extLst>
          </p:cNvPr>
          <p:cNvPicPr>
            <a:picLocks noChangeAspect="1"/>
          </p:cNvPicPr>
          <p:nvPr/>
        </p:nvPicPr>
        <p:blipFill rotWithShape="1">
          <a:blip r:embed="rId8"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5801814" y="6245365"/>
            <a:ext cx="490298" cy="484389"/>
          </a:xfrm>
          <a:prstGeom prst="rect">
            <a:avLst/>
          </a:prstGeom>
        </p:spPr>
      </p:pic>
      <p:pic>
        <p:nvPicPr>
          <p:cNvPr id="107" name="Picture 106">
            <a:extLst>
              <a:ext uri="{FF2B5EF4-FFF2-40B4-BE49-F238E27FC236}">
                <a16:creationId xmlns:a16="http://schemas.microsoft.com/office/drawing/2014/main" id="{A2D08F10-89C9-4C5D-B2DE-88251676587A}"/>
              </a:ext>
            </a:extLst>
          </p:cNvPr>
          <p:cNvPicPr>
            <a:picLocks noChangeAspect="1"/>
          </p:cNvPicPr>
          <p:nvPr/>
        </p:nvPicPr>
        <p:blipFill rotWithShape="1">
          <a:blip r:embed="rId8"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6494948" y="1263201"/>
            <a:ext cx="490298" cy="484389"/>
          </a:xfrm>
          <a:prstGeom prst="rect">
            <a:avLst/>
          </a:prstGeom>
        </p:spPr>
      </p:pic>
      <p:pic>
        <p:nvPicPr>
          <p:cNvPr id="108" name="Picture 107">
            <a:extLst>
              <a:ext uri="{FF2B5EF4-FFF2-40B4-BE49-F238E27FC236}">
                <a16:creationId xmlns:a16="http://schemas.microsoft.com/office/drawing/2014/main" id="{FDD64E18-75CC-462B-A73C-34D61DAFD297}"/>
              </a:ext>
            </a:extLst>
          </p:cNvPr>
          <p:cNvPicPr>
            <a:picLocks noChangeAspect="1"/>
          </p:cNvPicPr>
          <p:nvPr/>
        </p:nvPicPr>
        <p:blipFill rotWithShape="1">
          <a:blip r:embed="rId8"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6503191" y="1953789"/>
            <a:ext cx="490298" cy="484389"/>
          </a:xfrm>
          <a:prstGeom prst="rect">
            <a:avLst/>
          </a:prstGeom>
        </p:spPr>
      </p:pic>
      <p:pic>
        <p:nvPicPr>
          <p:cNvPr id="109" name="Picture 108">
            <a:extLst>
              <a:ext uri="{FF2B5EF4-FFF2-40B4-BE49-F238E27FC236}">
                <a16:creationId xmlns:a16="http://schemas.microsoft.com/office/drawing/2014/main" id="{4D7D1525-787B-4AC6-AEBE-AF336C4905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8500" y="5600697"/>
            <a:ext cx="520700" cy="520700"/>
          </a:xfrm>
          <a:prstGeom prst="rect">
            <a:avLst/>
          </a:prstGeom>
        </p:spPr>
      </p:pic>
      <p:pic>
        <p:nvPicPr>
          <p:cNvPr id="110" name="Picture 109">
            <a:extLst>
              <a:ext uri="{FF2B5EF4-FFF2-40B4-BE49-F238E27FC236}">
                <a16:creationId xmlns:a16="http://schemas.microsoft.com/office/drawing/2014/main" id="{8646365D-7B93-4EC2-9AEE-CB4B5FA1760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2720" y="5600697"/>
            <a:ext cx="520700" cy="520700"/>
          </a:xfrm>
          <a:prstGeom prst="rect">
            <a:avLst/>
          </a:prstGeom>
        </p:spPr>
      </p:pic>
      <p:pic>
        <p:nvPicPr>
          <p:cNvPr id="111" name="Picture 110">
            <a:extLst>
              <a:ext uri="{FF2B5EF4-FFF2-40B4-BE49-F238E27FC236}">
                <a16:creationId xmlns:a16="http://schemas.microsoft.com/office/drawing/2014/main" id="{99ED15CB-B331-419C-9CCA-B5AA785790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92340" y="5600697"/>
            <a:ext cx="520700" cy="520700"/>
          </a:xfrm>
          <a:prstGeom prst="rect">
            <a:avLst/>
          </a:prstGeom>
        </p:spPr>
      </p:pic>
      <p:pic>
        <p:nvPicPr>
          <p:cNvPr id="112" name="Picture 111">
            <a:extLst>
              <a:ext uri="{FF2B5EF4-FFF2-40B4-BE49-F238E27FC236}">
                <a16:creationId xmlns:a16="http://schemas.microsoft.com/office/drawing/2014/main" id="{60558F19-D222-48C0-B254-67141D7BB92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51960" y="5600697"/>
            <a:ext cx="520700" cy="520700"/>
          </a:xfrm>
          <a:prstGeom prst="rect">
            <a:avLst/>
          </a:prstGeom>
        </p:spPr>
      </p:pic>
      <p:pic>
        <p:nvPicPr>
          <p:cNvPr id="113" name="Picture 112">
            <a:extLst>
              <a:ext uri="{FF2B5EF4-FFF2-40B4-BE49-F238E27FC236}">
                <a16:creationId xmlns:a16="http://schemas.microsoft.com/office/drawing/2014/main" id="{270B3E75-48D3-4BC5-9391-D68986761C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11579" y="5600697"/>
            <a:ext cx="520700" cy="520700"/>
          </a:xfrm>
          <a:prstGeom prst="rect">
            <a:avLst/>
          </a:prstGeom>
        </p:spPr>
      </p:pic>
      <p:pic>
        <p:nvPicPr>
          <p:cNvPr id="88" name="Picture 87">
            <a:extLst>
              <a:ext uri="{FF2B5EF4-FFF2-40B4-BE49-F238E27FC236}">
                <a16:creationId xmlns:a16="http://schemas.microsoft.com/office/drawing/2014/main" id="{3205D3C6-7047-4E30-BF4B-CE4A9E15DC4A}"/>
              </a:ext>
            </a:extLst>
          </p:cNvPr>
          <p:cNvPicPr>
            <a:picLocks noChangeAspect="1"/>
          </p:cNvPicPr>
          <p:nvPr/>
        </p:nvPicPr>
        <p:blipFill rotWithShape="1">
          <a:blip r:embed="rId9" cstate="email">
            <a:duotone>
              <a:schemeClr val="accent4">
                <a:shade val="45000"/>
                <a:satMod val="135000"/>
              </a:schemeClr>
              <a:prstClr val="white"/>
            </a:duotone>
            <a:extLst>
              <a:ext uri="{28A0092B-C50C-407E-A947-70E740481C1C}">
                <a14:useLocalDpi xmlns:a14="http://schemas.microsoft.com/office/drawing/2010/main"/>
              </a:ext>
            </a:extLst>
          </a:blip>
          <a:srcRect/>
          <a:stretch/>
        </p:blipFill>
        <p:spPr>
          <a:xfrm>
            <a:off x="7186302" y="5570304"/>
            <a:ext cx="512232" cy="484389"/>
          </a:xfrm>
          <a:prstGeom prst="rect">
            <a:avLst/>
          </a:prstGeom>
        </p:spPr>
      </p:pic>
      <p:pic>
        <p:nvPicPr>
          <p:cNvPr id="114" name="Picture 113">
            <a:extLst>
              <a:ext uri="{FF2B5EF4-FFF2-40B4-BE49-F238E27FC236}">
                <a16:creationId xmlns:a16="http://schemas.microsoft.com/office/drawing/2014/main" id="{A8A24FD0-2430-43AF-865E-CC4D32993AC0}"/>
              </a:ext>
            </a:extLst>
          </p:cNvPr>
          <p:cNvPicPr>
            <a:picLocks noChangeAspect="1"/>
          </p:cNvPicPr>
          <p:nvPr/>
        </p:nvPicPr>
        <p:blipFill rotWithShape="1">
          <a:blip r:embed="rId9" cstate="email">
            <a:duotone>
              <a:schemeClr val="accent4">
                <a:shade val="45000"/>
                <a:satMod val="135000"/>
              </a:schemeClr>
              <a:prstClr val="white"/>
            </a:duotone>
            <a:extLst>
              <a:ext uri="{28A0092B-C50C-407E-A947-70E740481C1C}">
                <a14:useLocalDpi xmlns:a14="http://schemas.microsoft.com/office/drawing/2010/main"/>
              </a:ext>
            </a:extLst>
          </a:blip>
          <a:srcRect/>
          <a:stretch/>
        </p:blipFill>
        <p:spPr>
          <a:xfrm>
            <a:off x="7213912" y="4955140"/>
            <a:ext cx="512232" cy="484389"/>
          </a:xfrm>
          <a:prstGeom prst="rect">
            <a:avLst/>
          </a:prstGeom>
        </p:spPr>
      </p:pic>
      <p:pic>
        <p:nvPicPr>
          <p:cNvPr id="115" name="Picture 114">
            <a:extLst>
              <a:ext uri="{FF2B5EF4-FFF2-40B4-BE49-F238E27FC236}">
                <a16:creationId xmlns:a16="http://schemas.microsoft.com/office/drawing/2014/main" id="{3EAACEEF-A9C1-4BA5-92CC-CEEECCFC5393}"/>
              </a:ext>
            </a:extLst>
          </p:cNvPr>
          <p:cNvPicPr>
            <a:picLocks noChangeAspect="1"/>
          </p:cNvPicPr>
          <p:nvPr/>
        </p:nvPicPr>
        <p:blipFill rotWithShape="1">
          <a:blip r:embed="rId9" cstate="email">
            <a:duotone>
              <a:schemeClr val="accent4">
                <a:shade val="45000"/>
                <a:satMod val="135000"/>
              </a:schemeClr>
              <a:prstClr val="white"/>
            </a:duotone>
            <a:extLst>
              <a:ext uri="{28A0092B-C50C-407E-A947-70E740481C1C}">
                <a14:useLocalDpi xmlns:a14="http://schemas.microsoft.com/office/drawing/2010/main"/>
              </a:ext>
            </a:extLst>
          </a:blip>
          <a:srcRect/>
          <a:stretch/>
        </p:blipFill>
        <p:spPr>
          <a:xfrm>
            <a:off x="7196404" y="4348549"/>
            <a:ext cx="512232" cy="484389"/>
          </a:xfrm>
          <a:prstGeom prst="rect">
            <a:avLst/>
          </a:prstGeom>
        </p:spPr>
      </p:pic>
      <p:pic>
        <p:nvPicPr>
          <p:cNvPr id="116" name="Picture 115">
            <a:extLst>
              <a:ext uri="{FF2B5EF4-FFF2-40B4-BE49-F238E27FC236}">
                <a16:creationId xmlns:a16="http://schemas.microsoft.com/office/drawing/2014/main" id="{34264853-9025-4724-9AF5-885DE39DC301}"/>
              </a:ext>
            </a:extLst>
          </p:cNvPr>
          <p:cNvPicPr>
            <a:picLocks noChangeAspect="1"/>
          </p:cNvPicPr>
          <p:nvPr/>
        </p:nvPicPr>
        <p:blipFill rotWithShape="1">
          <a:blip r:embed="rId9" cstate="email">
            <a:duotone>
              <a:schemeClr val="accent4">
                <a:shade val="45000"/>
                <a:satMod val="135000"/>
              </a:schemeClr>
              <a:prstClr val="white"/>
            </a:duotone>
            <a:extLst>
              <a:ext uri="{28A0092B-C50C-407E-A947-70E740481C1C}">
                <a14:useLocalDpi xmlns:a14="http://schemas.microsoft.com/office/drawing/2010/main"/>
              </a:ext>
            </a:extLst>
          </a:blip>
          <a:srcRect/>
          <a:stretch/>
        </p:blipFill>
        <p:spPr>
          <a:xfrm>
            <a:off x="7186302" y="3716799"/>
            <a:ext cx="512232" cy="484389"/>
          </a:xfrm>
          <a:prstGeom prst="rect">
            <a:avLst/>
          </a:prstGeom>
        </p:spPr>
      </p:pic>
      <p:pic>
        <p:nvPicPr>
          <p:cNvPr id="117" name="Picture 116">
            <a:extLst>
              <a:ext uri="{FF2B5EF4-FFF2-40B4-BE49-F238E27FC236}">
                <a16:creationId xmlns:a16="http://schemas.microsoft.com/office/drawing/2014/main" id="{BD2D2743-EECF-49A0-852E-7C663904A1D0}"/>
              </a:ext>
            </a:extLst>
          </p:cNvPr>
          <p:cNvPicPr>
            <a:picLocks noChangeAspect="1"/>
          </p:cNvPicPr>
          <p:nvPr/>
        </p:nvPicPr>
        <p:blipFill rotWithShape="1">
          <a:blip r:embed="rId9" cstate="email">
            <a:duotone>
              <a:schemeClr val="accent4">
                <a:shade val="45000"/>
                <a:satMod val="135000"/>
              </a:schemeClr>
              <a:prstClr val="white"/>
            </a:duotone>
            <a:extLst>
              <a:ext uri="{28A0092B-C50C-407E-A947-70E740481C1C}">
                <a14:useLocalDpi xmlns:a14="http://schemas.microsoft.com/office/drawing/2010/main"/>
              </a:ext>
            </a:extLst>
          </a:blip>
          <a:srcRect/>
          <a:stretch/>
        </p:blipFill>
        <p:spPr>
          <a:xfrm>
            <a:off x="7235846" y="3094502"/>
            <a:ext cx="512232" cy="484389"/>
          </a:xfrm>
          <a:prstGeom prst="rect">
            <a:avLst/>
          </a:prstGeom>
        </p:spPr>
      </p:pic>
      <p:sp>
        <p:nvSpPr>
          <p:cNvPr id="121" name="TextBox 120">
            <a:extLst>
              <a:ext uri="{FF2B5EF4-FFF2-40B4-BE49-F238E27FC236}">
                <a16:creationId xmlns:a16="http://schemas.microsoft.com/office/drawing/2014/main" id="{A44D0EE4-EAF0-4D16-AE16-35F173014712}"/>
              </a:ext>
            </a:extLst>
          </p:cNvPr>
          <p:cNvSpPr txBox="1"/>
          <p:nvPr/>
        </p:nvSpPr>
        <p:spPr>
          <a:xfrm>
            <a:off x="7970626" y="593648"/>
            <a:ext cx="3944566" cy="954107"/>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53%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INSECTEN, SPINNEN,…..</a:t>
            </a:r>
          </a:p>
        </p:txBody>
      </p:sp>
      <p:sp>
        <p:nvSpPr>
          <p:cNvPr id="122" name="TextBox 121">
            <a:extLst>
              <a:ext uri="{FF2B5EF4-FFF2-40B4-BE49-F238E27FC236}">
                <a16:creationId xmlns:a16="http://schemas.microsoft.com/office/drawing/2014/main" id="{80B54300-21E3-4B78-88D8-55AF2C97D85C}"/>
              </a:ext>
            </a:extLst>
          </p:cNvPr>
          <p:cNvSpPr txBox="1"/>
          <p:nvPr/>
        </p:nvSpPr>
        <p:spPr>
          <a:xfrm>
            <a:off x="7970626" y="1590286"/>
            <a:ext cx="3944565" cy="954107"/>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Calibri" panose="020F0502020204030204"/>
                <a:ea typeface="+mn-ea"/>
                <a:cs typeface="+mn-cs"/>
              </a:rPr>
              <a:t>23%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SCHIMMELS</a:t>
            </a:r>
          </a:p>
        </p:txBody>
      </p:sp>
      <p:sp>
        <p:nvSpPr>
          <p:cNvPr id="123" name="TextBox 122">
            <a:extLst>
              <a:ext uri="{FF2B5EF4-FFF2-40B4-BE49-F238E27FC236}">
                <a16:creationId xmlns:a16="http://schemas.microsoft.com/office/drawing/2014/main" id="{B580DD1D-881B-4259-A49F-26EE3F107AE3}"/>
              </a:ext>
            </a:extLst>
          </p:cNvPr>
          <p:cNvSpPr txBox="1"/>
          <p:nvPr/>
        </p:nvSpPr>
        <p:spPr>
          <a:xfrm>
            <a:off x="7916369" y="3639673"/>
            <a:ext cx="3939526" cy="52322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92D050"/>
                </a:solidFill>
                <a:effectLst/>
                <a:uLnTx/>
                <a:uFillTx/>
                <a:latin typeface="Calibri" panose="020F0502020204030204"/>
                <a:ea typeface="+mn-ea"/>
                <a:cs typeface="+mn-cs"/>
              </a:rPr>
              <a:t>8%</a:t>
            </a:r>
            <a:r>
              <a:rPr kumimoji="0" lang="en-US" sz="2800" b="0" i="0" u="none" strike="noStrike" kern="1200" cap="none" spc="0" normalizeH="0" baseline="0" noProof="0" dirty="0">
                <a:ln>
                  <a:noFill/>
                </a:ln>
                <a:solidFill>
                  <a:srgbClr val="92D050"/>
                </a:solidFill>
                <a:effectLst/>
                <a:uLnTx/>
                <a:uFillTx/>
                <a:latin typeface="Calibri" panose="020F0502020204030204"/>
                <a:ea typeface="+mn-ea"/>
                <a:cs typeface="+mn-cs"/>
              </a:rPr>
              <a:t> ALGEN &amp; WIEREN</a:t>
            </a:r>
          </a:p>
        </p:txBody>
      </p:sp>
      <p:sp>
        <p:nvSpPr>
          <p:cNvPr id="125" name="TextBox 124">
            <a:extLst>
              <a:ext uri="{FF2B5EF4-FFF2-40B4-BE49-F238E27FC236}">
                <a16:creationId xmlns:a16="http://schemas.microsoft.com/office/drawing/2014/main" id="{2E9D96A5-C4B6-4B3E-A6FA-D76A411CD01E}"/>
              </a:ext>
            </a:extLst>
          </p:cNvPr>
          <p:cNvSpPr txBox="1"/>
          <p:nvPr/>
        </p:nvSpPr>
        <p:spPr>
          <a:xfrm>
            <a:off x="7942678" y="4162893"/>
            <a:ext cx="3957113" cy="52322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lumMod val="75000"/>
                  </a:srgbClr>
                </a:solidFill>
                <a:effectLst/>
                <a:uLnTx/>
                <a:uFillTx/>
                <a:latin typeface="Calibri" panose="020F0502020204030204"/>
                <a:ea typeface="+mn-ea"/>
                <a:cs typeface="+mn-cs"/>
              </a:rPr>
              <a:t>5%</a:t>
            </a:r>
            <a:r>
              <a:rPr kumimoji="0" lang="en-US" sz="2800" b="0" i="0" u="none" strike="noStrike" kern="1200" cap="none" spc="0" normalizeH="0" baseline="0" noProof="0" dirty="0">
                <a:ln>
                  <a:noFill/>
                </a:ln>
                <a:solidFill>
                  <a:srgbClr val="FFC000">
                    <a:lumMod val="75000"/>
                  </a:srgbClr>
                </a:solidFill>
                <a:effectLst/>
                <a:uLnTx/>
                <a:uFillTx/>
                <a:latin typeface="Calibri" panose="020F0502020204030204"/>
                <a:ea typeface="+mn-ea"/>
                <a:cs typeface="+mn-cs"/>
              </a:rPr>
              <a:t> ‘PLANTEN’</a:t>
            </a:r>
          </a:p>
        </p:txBody>
      </p:sp>
      <p:sp>
        <p:nvSpPr>
          <p:cNvPr id="127" name="TextBox 126">
            <a:extLst>
              <a:ext uri="{FF2B5EF4-FFF2-40B4-BE49-F238E27FC236}">
                <a16:creationId xmlns:a16="http://schemas.microsoft.com/office/drawing/2014/main" id="{4B300A76-DA66-4560-83C5-438E9F5A0EF4}"/>
              </a:ext>
            </a:extLst>
          </p:cNvPr>
          <p:cNvSpPr txBox="1"/>
          <p:nvPr/>
        </p:nvSpPr>
        <p:spPr>
          <a:xfrm>
            <a:off x="8061060" y="5861047"/>
            <a:ext cx="3957113" cy="892552"/>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3% REST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a:t>
            </a:r>
            <a:r>
              <a:rPr kumimoji="0" lang="en-US" sz="2400" b="0" i="0" u="none" strike="noStrike" kern="1200" cap="none" spc="0" normalizeH="0" baseline="0" noProof="0" dirty="0" err="1">
                <a:ln>
                  <a:noFill/>
                </a:ln>
                <a:solidFill>
                  <a:prstClr val="white">
                    <a:lumMod val="65000"/>
                  </a:prstClr>
                </a:solidFill>
                <a:effectLst/>
                <a:uLnTx/>
                <a:uFillTx/>
                <a:latin typeface="Calibri" panose="020F0502020204030204"/>
                <a:ea typeface="+mn-ea"/>
                <a:cs typeface="+mn-cs"/>
              </a:rPr>
              <a:t>slijmzwammen</a:t>
            </a:r>
            <a:r>
              <a:rPr kumimoji="0" lang="en-US" sz="24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white">
                    <a:lumMod val="65000"/>
                  </a:prstClr>
                </a:solidFill>
                <a:effectLst/>
                <a:uLnTx/>
                <a:uFillTx/>
                <a:latin typeface="Calibri" panose="020F0502020204030204"/>
                <a:ea typeface="+mn-ea"/>
                <a:cs typeface="+mn-cs"/>
              </a:rPr>
              <a:t>forams</a:t>
            </a:r>
            <a:r>
              <a:rPr kumimoji="0" lang="en-US" sz="24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a:t>
            </a:r>
            <a:endParaRPr kumimoji="0" lang="en-US" sz="28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endParaRPr>
          </a:p>
        </p:txBody>
      </p:sp>
      <p:pic>
        <p:nvPicPr>
          <p:cNvPr id="89" name="Picture 88">
            <a:extLst>
              <a:ext uri="{FF2B5EF4-FFF2-40B4-BE49-F238E27FC236}">
                <a16:creationId xmlns:a16="http://schemas.microsoft.com/office/drawing/2014/main" id="{21A13B32-A24E-4694-8DFC-27A6B43BFB1B}"/>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7265707" y="677456"/>
            <a:ext cx="442840" cy="447025"/>
          </a:xfrm>
          <a:prstGeom prst="rect">
            <a:avLst/>
          </a:prstGeom>
        </p:spPr>
      </p:pic>
      <p:pic>
        <p:nvPicPr>
          <p:cNvPr id="128" name="Picture 127">
            <a:extLst>
              <a:ext uri="{FF2B5EF4-FFF2-40B4-BE49-F238E27FC236}">
                <a16:creationId xmlns:a16="http://schemas.microsoft.com/office/drawing/2014/main" id="{16794663-E473-4A82-8BAA-5C604DBC2B8D}"/>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7261813" y="1286126"/>
            <a:ext cx="442840" cy="447025"/>
          </a:xfrm>
          <a:prstGeom prst="rect">
            <a:avLst/>
          </a:prstGeom>
        </p:spPr>
      </p:pic>
      <p:pic>
        <p:nvPicPr>
          <p:cNvPr id="129" name="Picture 128">
            <a:extLst>
              <a:ext uri="{FF2B5EF4-FFF2-40B4-BE49-F238E27FC236}">
                <a16:creationId xmlns:a16="http://schemas.microsoft.com/office/drawing/2014/main" id="{348B361F-9B20-4754-8706-4F483DBB5113}"/>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rot="380687">
            <a:off x="7235846" y="1877819"/>
            <a:ext cx="442840" cy="447025"/>
          </a:xfrm>
          <a:prstGeom prst="rect">
            <a:avLst/>
          </a:prstGeom>
        </p:spPr>
      </p:pic>
      <p:graphicFrame>
        <p:nvGraphicFramePr>
          <p:cNvPr id="2" name="Table 1">
            <a:extLst>
              <a:ext uri="{FF2B5EF4-FFF2-40B4-BE49-F238E27FC236}">
                <a16:creationId xmlns:a16="http://schemas.microsoft.com/office/drawing/2014/main" id="{6B3C7395-8F84-4E91-9F68-EF4EC55D9C6B}"/>
              </a:ext>
            </a:extLst>
          </p:cNvPr>
          <p:cNvGraphicFramePr>
            <a:graphicFrameLocks noGrp="1"/>
          </p:cNvGraphicFramePr>
          <p:nvPr/>
        </p:nvGraphicFramePr>
        <p:xfrm>
          <a:off x="673100" y="571500"/>
          <a:ext cx="7162800" cy="6184900"/>
        </p:xfrm>
        <a:graphic>
          <a:graphicData uri="http://schemas.openxmlformats.org/drawingml/2006/table">
            <a:tbl>
              <a:tblPr firstRow="1" bandRow="1">
                <a:tableStyleId>{2D5ABB26-0587-4C30-8999-92F81FD0307C}</a:tableStyleId>
              </a:tblPr>
              <a:tblGrid>
                <a:gridCol w="716280">
                  <a:extLst>
                    <a:ext uri="{9D8B030D-6E8A-4147-A177-3AD203B41FA5}">
                      <a16:colId xmlns:a16="http://schemas.microsoft.com/office/drawing/2014/main" val="3075516350"/>
                    </a:ext>
                  </a:extLst>
                </a:gridCol>
                <a:gridCol w="716280">
                  <a:extLst>
                    <a:ext uri="{9D8B030D-6E8A-4147-A177-3AD203B41FA5}">
                      <a16:colId xmlns:a16="http://schemas.microsoft.com/office/drawing/2014/main" val="3233984767"/>
                    </a:ext>
                  </a:extLst>
                </a:gridCol>
                <a:gridCol w="716280">
                  <a:extLst>
                    <a:ext uri="{9D8B030D-6E8A-4147-A177-3AD203B41FA5}">
                      <a16:colId xmlns:a16="http://schemas.microsoft.com/office/drawing/2014/main" val="2500507311"/>
                    </a:ext>
                  </a:extLst>
                </a:gridCol>
                <a:gridCol w="716280">
                  <a:extLst>
                    <a:ext uri="{9D8B030D-6E8A-4147-A177-3AD203B41FA5}">
                      <a16:colId xmlns:a16="http://schemas.microsoft.com/office/drawing/2014/main" val="1869827572"/>
                    </a:ext>
                  </a:extLst>
                </a:gridCol>
                <a:gridCol w="716280">
                  <a:extLst>
                    <a:ext uri="{9D8B030D-6E8A-4147-A177-3AD203B41FA5}">
                      <a16:colId xmlns:a16="http://schemas.microsoft.com/office/drawing/2014/main" val="3696471088"/>
                    </a:ext>
                  </a:extLst>
                </a:gridCol>
                <a:gridCol w="716280">
                  <a:extLst>
                    <a:ext uri="{9D8B030D-6E8A-4147-A177-3AD203B41FA5}">
                      <a16:colId xmlns:a16="http://schemas.microsoft.com/office/drawing/2014/main" val="3122170422"/>
                    </a:ext>
                  </a:extLst>
                </a:gridCol>
                <a:gridCol w="716280">
                  <a:extLst>
                    <a:ext uri="{9D8B030D-6E8A-4147-A177-3AD203B41FA5}">
                      <a16:colId xmlns:a16="http://schemas.microsoft.com/office/drawing/2014/main" val="79247706"/>
                    </a:ext>
                  </a:extLst>
                </a:gridCol>
                <a:gridCol w="716280">
                  <a:extLst>
                    <a:ext uri="{9D8B030D-6E8A-4147-A177-3AD203B41FA5}">
                      <a16:colId xmlns:a16="http://schemas.microsoft.com/office/drawing/2014/main" val="3658983135"/>
                    </a:ext>
                  </a:extLst>
                </a:gridCol>
                <a:gridCol w="716280">
                  <a:extLst>
                    <a:ext uri="{9D8B030D-6E8A-4147-A177-3AD203B41FA5}">
                      <a16:colId xmlns:a16="http://schemas.microsoft.com/office/drawing/2014/main" val="942887384"/>
                    </a:ext>
                  </a:extLst>
                </a:gridCol>
                <a:gridCol w="716280">
                  <a:extLst>
                    <a:ext uri="{9D8B030D-6E8A-4147-A177-3AD203B41FA5}">
                      <a16:colId xmlns:a16="http://schemas.microsoft.com/office/drawing/2014/main" val="3304301110"/>
                    </a:ext>
                  </a:extLst>
                </a:gridCol>
              </a:tblGrid>
              <a:tr h="618490">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2418298"/>
                  </a:ext>
                </a:extLst>
              </a:tr>
              <a:tr h="618490">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0179725"/>
                  </a:ext>
                </a:extLst>
              </a:tr>
              <a:tr h="618490">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2661708"/>
                  </a:ext>
                </a:extLst>
              </a:tr>
              <a:tr h="618490">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5028573"/>
                  </a:ext>
                </a:extLst>
              </a:tr>
              <a:tr h="618490">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095123"/>
                  </a:ext>
                </a:extLst>
              </a:tr>
              <a:tr h="618490">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5014805"/>
                  </a:ext>
                </a:extLst>
              </a:tr>
              <a:tr h="618490">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0170952"/>
                  </a:ext>
                </a:extLst>
              </a:tr>
              <a:tr h="618490">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0949442"/>
                  </a:ext>
                </a:extLst>
              </a:tr>
              <a:tr h="618490">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6129953"/>
                  </a:ext>
                </a:extLst>
              </a:tr>
              <a:tr h="618490">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2686895"/>
                  </a:ext>
                </a:extLst>
              </a:tr>
            </a:tbl>
          </a:graphicData>
        </a:graphic>
      </p:graphicFrame>
      <p:sp>
        <p:nvSpPr>
          <p:cNvPr id="126" name="Rectangle 125">
            <a:extLst>
              <a:ext uri="{FF2B5EF4-FFF2-40B4-BE49-F238E27FC236}">
                <a16:creationId xmlns:a16="http://schemas.microsoft.com/office/drawing/2014/main" id="{3AD67D94-3960-4A43-94F3-88ED55D5E78E}"/>
              </a:ext>
            </a:extLst>
          </p:cNvPr>
          <p:cNvSpPr/>
          <p:nvPr/>
        </p:nvSpPr>
        <p:spPr>
          <a:xfrm>
            <a:off x="7970626" y="22589"/>
            <a:ext cx="4057393" cy="646331"/>
          </a:xfrm>
          <a:prstGeom prst="rect">
            <a:avLst/>
          </a:prstGeom>
          <a:ln>
            <a:solidFill>
              <a:schemeClr val="tx1"/>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C00000"/>
                </a:solidFill>
                <a:effectLst/>
                <a:uLnTx/>
                <a:uFillTx/>
                <a:latin typeface="Calibri" panose="020F0502020204030204"/>
                <a:ea typeface="+mn-ea"/>
                <a:cs typeface="+mn-cs"/>
              </a:rPr>
              <a:t>NL = 43,000 </a:t>
            </a:r>
            <a:r>
              <a:rPr kumimoji="0" lang="en-US" sz="3600" b="0" i="0" u="none" strike="noStrike" kern="1200" cap="none" spc="0" normalizeH="0" baseline="0" noProof="0" dirty="0" err="1">
                <a:ln>
                  <a:noFill/>
                </a:ln>
                <a:solidFill>
                  <a:srgbClr val="C00000"/>
                </a:solidFill>
                <a:effectLst/>
                <a:uLnTx/>
                <a:uFillTx/>
                <a:latin typeface="Calibri" panose="020F0502020204030204"/>
                <a:ea typeface="+mn-ea"/>
                <a:cs typeface="+mn-cs"/>
              </a:rPr>
              <a:t>soorten</a:t>
            </a:r>
            <a:r>
              <a:rPr kumimoji="0" lang="en-US" sz="3600" b="0" i="0" u="none" strike="noStrike" kern="1200" cap="none" spc="0" normalizeH="0" baseline="0" noProof="0" dirty="0">
                <a:ln>
                  <a:noFill/>
                </a:ln>
                <a:solidFill>
                  <a:srgbClr val="C00000"/>
                </a:solidFill>
                <a:effectLst/>
                <a:uLnTx/>
                <a:uFillTx/>
                <a:latin typeface="Calibri" panose="020F0502020204030204"/>
                <a:ea typeface="+mn-ea"/>
                <a:cs typeface="+mn-cs"/>
              </a:rPr>
              <a:t> </a:t>
            </a:r>
            <a:endParaRPr kumimoji="0" lang="nl-NL" sz="36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130" name="TextBox 129">
            <a:extLst>
              <a:ext uri="{FF2B5EF4-FFF2-40B4-BE49-F238E27FC236}">
                <a16:creationId xmlns:a16="http://schemas.microsoft.com/office/drawing/2014/main" id="{D0EFE704-A969-4C30-8C9A-3C6D028F8C40}"/>
              </a:ext>
            </a:extLst>
          </p:cNvPr>
          <p:cNvSpPr txBox="1"/>
          <p:nvPr/>
        </p:nvSpPr>
        <p:spPr>
          <a:xfrm>
            <a:off x="8042158" y="2485511"/>
            <a:ext cx="3939525" cy="1261884"/>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9% OVERIGE </a:t>
            </a:r>
            <a:r>
              <a:rPr kumimoji="0" lang="en-US" sz="2800" b="0" i="0" u="none" strike="noStrike" kern="1200" cap="all" spc="0" normalizeH="0" baseline="0" noProof="0" dirty="0" err="1">
                <a:ln>
                  <a:noFill/>
                </a:ln>
                <a:solidFill>
                  <a:prstClr val="black"/>
                </a:solidFill>
                <a:effectLst/>
                <a:uLnTx/>
                <a:uFillTx/>
                <a:latin typeface="Calibri" panose="020F0502020204030204"/>
                <a:ea typeface="+mn-ea"/>
                <a:cs typeface="+mn-cs"/>
              </a:rPr>
              <a:t>ongewervelde</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DIEREN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weekdieren</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schelpen</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4876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0FF7DA-D5B4-4E7A-B9C2-699CDE9C27E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0400" y="620728"/>
            <a:ext cx="520700" cy="520700"/>
          </a:xfrm>
          <a:prstGeom prst="rect">
            <a:avLst/>
          </a:prstGeom>
        </p:spPr>
      </p:pic>
      <p:pic>
        <p:nvPicPr>
          <p:cNvPr id="6" name="Picture 5">
            <a:extLst>
              <a:ext uri="{FF2B5EF4-FFF2-40B4-BE49-F238E27FC236}">
                <a16:creationId xmlns:a16="http://schemas.microsoft.com/office/drawing/2014/main" id="{5AC7B36F-6BAD-4EE8-BEAA-83465A43A3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94620" y="620728"/>
            <a:ext cx="520700" cy="520700"/>
          </a:xfrm>
          <a:prstGeom prst="rect">
            <a:avLst/>
          </a:prstGeom>
        </p:spPr>
      </p:pic>
      <p:pic>
        <p:nvPicPr>
          <p:cNvPr id="7" name="Picture 6">
            <a:extLst>
              <a:ext uri="{FF2B5EF4-FFF2-40B4-BE49-F238E27FC236}">
                <a16:creationId xmlns:a16="http://schemas.microsoft.com/office/drawing/2014/main" id="{4FAF51EE-07CA-4451-97EF-1358561EC8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54240" y="620728"/>
            <a:ext cx="520700" cy="520700"/>
          </a:xfrm>
          <a:prstGeom prst="rect">
            <a:avLst/>
          </a:prstGeom>
        </p:spPr>
      </p:pic>
      <p:pic>
        <p:nvPicPr>
          <p:cNvPr id="8" name="Picture 7">
            <a:extLst>
              <a:ext uri="{FF2B5EF4-FFF2-40B4-BE49-F238E27FC236}">
                <a16:creationId xmlns:a16="http://schemas.microsoft.com/office/drawing/2014/main" id="{44BB7BAA-0BCA-4B51-82FB-B2903CE2DB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13860" y="620728"/>
            <a:ext cx="520700" cy="520700"/>
          </a:xfrm>
          <a:prstGeom prst="rect">
            <a:avLst/>
          </a:prstGeom>
        </p:spPr>
      </p:pic>
      <p:pic>
        <p:nvPicPr>
          <p:cNvPr id="9" name="Picture 8">
            <a:extLst>
              <a:ext uri="{FF2B5EF4-FFF2-40B4-BE49-F238E27FC236}">
                <a16:creationId xmlns:a16="http://schemas.microsoft.com/office/drawing/2014/main" id="{ED6C5734-B3A2-4C7D-8565-2A97132449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73479" y="620728"/>
            <a:ext cx="520700" cy="520700"/>
          </a:xfrm>
          <a:prstGeom prst="rect">
            <a:avLst/>
          </a:prstGeom>
        </p:spPr>
      </p:pic>
      <p:pic>
        <p:nvPicPr>
          <p:cNvPr id="10" name="Picture 9">
            <a:extLst>
              <a:ext uri="{FF2B5EF4-FFF2-40B4-BE49-F238E27FC236}">
                <a16:creationId xmlns:a16="http://schemas.microsoft.com/office/drawing/2014/main" id="{F0BB7AD1-CCE7-4175-8020-41B135D44DE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3900" y="1241731"/>
            <a:ext cx="520700" cy="520700"/>
          </a:xfrm>
          <a:prstGeom prst="rect">
            <a:avLst/>
          </a:prstGeom>
        </p:spPr>
      </p:pic>
      <p:pic>
        <p:nvPicPr>
          <p:cNvPr id="11" name="Picture 10">
            <a:extLst>
              <a:ext uri="{FF2B5EF4-FFF2-40B4-BE49-F238E27FC236}">
                <a16:creationId xmlns:a16="http://schemas.microsoft.com/office/drawing/2014/main" id="{2A653B05-5A87-4E52-A0B2-E76DA6876E6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94620" y="1291709"/>
            <a:ext cx="520700" cy="520700"/>
          </a:xfrm>
          <a:prstGeom prst="rect">
            <a:avLst/>
          </a:prstGeom>
        </p:spPr>
      </p:pic>
      <p:pic>
        <p:nvPicPr>
          <p:cNvPr id="12" name="Picture 11">
            <a:extLst>
              <a:ext uri="{FF2B5EF4-FFF2-40B4-BE49-F238E27FC236}">
                <a16:creationId xmlns:a16="http://schemas.microsoft.com/office/drawing/2014/main" id="{E76085B7-3240-4498-BC4C-DFB862D8B1C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54240" y="1291709"/>
            <a:ext cx="520700" cy="520700"/>
          </a:xfrm>
          <a:prstGeom prst="rect">
            <a:avLst/>
          </a:prstGeom>
        </p:spPr>
      </p:pic>
      <p:pic>
        <p:nvPicPr>
          <p:cNvPr id="13" name="Picture 12">
            <a:extLst>
              <a:ext uri="{FF2B5EF4-FFF2-40B4-BE49-F238E27FC236}">
                <a16:creationId xmlns:a16="http://schemas.microsoft.com/office/drawing/2014/main" id="{FE29E074-BF34-40CA-A31A-3216C145072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13860" y="1291709"/>
            <a:ext cx="520700" cy="520700"/>
          </a:xfrm>
          <a:prstGeom prst="rect">
            <a:avLst/>
          </a:prstGeom>
        </p:spPr>
      </p:pic>
      <p:pic>
        <p:nvPicPr>
          <p:cNvPr id="14" name="Picture 13">
            <a:extLst>
              <a:ext uri="{FF2B5EF4-FFF2-40B4-BE49-F238E27FC236}">
                <a16:creationId xmlns:a16="http://schemas.microsoft.com/office/drawing/2014/main" id="{7B3F18D5-0AE9-4FD5-8F40-AA33E6A479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73479" y="1291709"/>
            <a:ext cx="520700" cy="520700"/>
          </a:xfrm>
          <a:prstGeom prst="rect">
            <a:avLst/>
          </a:prstGeom>
        </p:spPr>
      </p:pic>
      <p:pic>
        <p:nvPicPr>
          <p:cNvPr id="15" name="Picture 14">
            <a:extLst>
              <a:ext uri="{FF2B5EF4-FFF2-40B4-BE49-F238E27FC236}">
                <a16:creationId xmlns:a16="http://schemas.microsoft.com/office/drawing/2014/main" id="{3A8AE9DD-3003-4F81-B9EF-B3AE063808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3273" y="1906144"/>
            <a:ext cx="520700" cy="520700"/>
          </a:xfrm>
          <a:prstGeom prst="rect">
            <a:avLst/>
          </a:prstGeom>
        </p:spPr>
      </p:pic>
      <p:pic>
        <p:nvPicPr>
          <p:cNvPr id="16" name="Picture 15">
            <a:extLst>
              <a:ext uri="{FF2B5EF4-FFF2-40B4-BE49-F238E27FC236}">
                <a16:creationId xmlns:a16="http://schemas.microsoft.com/office/drawing/2014/main" id="{EC2050CD-6F58-4B09-B93A-42051C3BF5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8120" y="1881364"/>
            <a:ext cx="520700" cy="520700"/>
          </a:xfrm>
          <a:prstGeom prst="rect">
            <a:avLst/>
          </a:prstGeom>
        </p:spPr>
      </p:pic>
      <p:pic>
        <p:nvPicPr>
          <p:cNvPr id="17" name="Picture 16">
            <a:extLst>
              <a:ext uri="{FF2B5EF4-FFF2-40B4-BE49-F238E27FC236}">
                <a16:creationId xmlns:a16="http://schemas.microsoft.com/office/drawing/2014/main" id="{B62A833A-D728-4D3A-B4C2-201AF73510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66940" y="1842304"/>
            <a:ext cx="520700" cy="520700"/>
          </a:xfrm>
          <a:prstGeom prst="rect">
            <a:avLst/>
          </a:prstGeom>
        </p:spPr>
      </p:pic>
      <p:pic>
        <p:nvPicPr>
          <p:cNvPr id="18" name="Picture 17">
            <a:extLst>
              <a:ext uri="{FF2B5EF4-FFF2-40B4-BE49-F238E27FC236}">
                <a16:creationId xmlns:a16="http://schemas.microsoft.com/office/drawing/2014/main" id="{811A089B-3CDA-457A-9BA1-8CAF7C78F7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26560" y="1842304"/>
            <a:ext cx="520700" cy="520700"/>
          </a:xfrm>
          <a:prstGeom prst="rect">
            <a:avLst/>
          </a:prstGeom>
        </p:spPr>
      </p:pic>
      <p:pic>
        <p:nvPicPr>
          <p:cNvPr id="19" name="Picture 18">
            <a:extLst>
              <a:ext uri="{FF2B5EF4-FFF2-40B4-BE49-F238E27FC236}">
                <a16:creationId xmlns:a16="http://schemas.microsoft.com/office/drawing/2014/main" id="{ECFFDE03-D34F-4D09-9B89-D0098C868F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86179" y="1842304"/>
            <a:ext cx="520700" cy="520700"/>
          </a:xfrm>
          <a:prstGeom prst="rect">
            <a:avLst/>
          </a:prstGeom>
        </p:spPr>
      </p:pic>
      <p:pic>
        <p:nvPicPr>
          <p:cNvPr id="20" name="Picture 19">
            <a:extLst>
              <a:ext uri="{FF2B5EF4-FFF2-40B4-BE49-F238E27FC236}">
                <a16:creationId xmlns:a16="http://schemas.microsoft.com/office/drawing/2014/main" id="{A1168C6A-7B49-4815-A9FC-DD2A504CBA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3100" y="2412877"/>
            <a:ext cx="520700" cy="520700"/>
          </a:xfrm>
          <a:prstGeom prst="rect">
            <a:avLst/>
          </a:prstGeom>
        </p:spPr>
      </p:pic>
      <p:pic>
        <p:nvPicPr>
          <p:cNvPr id="21" name="Picture 20">
            <a:extLst>
              <a:ext uri="{FF2B5EF4-FFF2-40B4-BE49-F238E27FC236}">
                <a16:creationId xmlns:a16="http://schemas.microsoft.com/office/drawing/2014/main" id="{DE4192E8-AA0D-47B2-A268-3631CCB0616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07320" y="2412877"/>
            <a:ext cx="520700" cy="520700"/>
          </a:xfrm>
          <a:prstGeom prst="rect">
            <a:avLst/>
          </a:prstGeom>
        </p:spPr>
      </p:pic>
      <p:pic>
        <p:nvPicPr>
          <p:cNvPr id="22" name="Picture 21">
            <a:extLst>
              <a:ext uri="{FF2B5EF4-FFF2-40B4-BE49-F238E27FC236}">
                <a16:creationId xmlns:a16="http://schemas.microsoft.com/office/drawing/2014/main" id="{58E56612-4DF6-4EA6-B6CE-C5EA6C292E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66940" y="2412877"/>
            <a:ext cx="520700" cy="520700"/>
          </a:xfrm>
          <a:prstGeom prst="rect">
            <a:avLst/>
          </a:prstGeom>
        </p:spPr>
      </p:pic>
      <p:pic>
        <p:nvPicPr>
          <p:cNvPr id="23" name="Picture 22">
            <a:extLst>
              <a:ext uri="{FF2B5EF4-FFF2-40B4-BE49-F238E27FC236}">
                <a16:creationId xmlns:a16="http://schemas.microsoft.com/office/drawing/2014/main" id="{4860402A-CE95-4E9C-AC14-317087E558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26560" y="2412877"/>
            <a:ext cx="520700" cy="520700"/>
          </a:xfrm>
          <a:prstGeom prst="rect">
            <a:avLst/>
          </a:prstGeom>
        </p:spPr>
      </p:pic>
      <p:pic>
        <p:nvPicPr>
          <p:cNvPr id="24" name="Picture 23">
            <a:extLst>
              <a:ext uri="{FF2B5EF4-FFF2-40B4-BE49-F238E27FC236}">
                <a16:creationId xmlns:a16="http://schemas.microsoft.com/office/drawing/2014/main" id="{CA408362-E6D7-4F80-8120-CFDF8D15051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86179" y="2412877"/>
            <a:ext cx="520700" cy="520700"/>
          </a:xfrm>
          <a:prstGeom prst="rect">
            <a:avLst/>
          </a:prstGeom>
        </p:spPr>
      </p:pic>
      <p:pic>
        <p:nvPicPr>
          <p:cNvPr id="25" name="Picture 24">
            <a:extLst>
              <a:ext uri="{FF2B5EF4-FFF2-40B4-BE49-F238E27FC236}">
                <a16:creationId xmlns:a16="http://schemas.microsoft.com/office/drawing/2014/main" id="{5F98B375-135C-4A2F-9148-783E8F7218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3100" y="3699541"/>
            <a:ext cx="520700" cy="520700"/>
          </a:xfrm>
          <a:prstGeom prst="rect">
            <a:avLst/>
          </a:prstGeom>
        </p:spPr>
      </p:pic>
      <p:pic>
        <p:nvPicPr>
          <p:cNvPr id="26" name="Picture 25">
            <a:extLst>
              <a:ext uri="{FF2B5EF4-FFF2-40B4-BE49-F238E27FC236}">
                <a16:creationId xmlns:a16="http://schemas.microsoft.com/office/drawing/2014/main" id="{7EFFE427-3E86-4AF2-BE08-E645DB5D86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07320" y="3699541"/>
            <a:ext cx="520700" cy="520700"/>
          </a:xfrm>
          <a:prstGeom prst="rect">
            <a:avLst/>
          </a:prstGeom>
        </p:spPr>
      </p:pic>
      <p:pic>
        <p:nvPicPr>
          <p:cNvPr id="27" name="Picture 26">
            <a:extLst>
              <a:ext uri="{FF2B5EF4-FFF2-40B4-BE49-F238E27FC236}">
                <a16:creationId xmlns:a16="http://schemas.microsoft.com/office/drawing/2014/main" id="{849F3FE8-9A3E-4C3F-B453-B177638AF2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66940" y="3699541"/>
            <a:ext cx="520700" cy="520700"/>
          </a:xfrm>
          <a:prstGeom prst="rect">
            <a:avLst/>
          </a:prstGeom>
        </p:spPr>
      </p:pic>
      <p:pic>
        <p:nvPicPr>
          <p:cNvPr id="28" name="Picture 27">
            <a:extLst>
              <a:ext uri="{FF2B5EF4-FFF2-40B4-BE49-F238E27FC236}">
                <a16:creationId xmlns:a16="http://schemas.microsoft.com/office/drawing/2014/main" id="{7B153DA1-D5DC-4CFB-8045-871DAD913D6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26560" y="3699541"/>
            <a:ext cx="520700" cy="520700"/>
          </a:xfrm>
          <a:prstGeom prst="rect">
            <a:avLst/>
          </a:prstGeom>
        </p:spPr>
      </p:pic>
      <p:pic>
        <p:nvPicPr>
          <p:cNvPr id="29" name="Picture 28">
            <a:extLst>
              <a:ext uri="{FF2B5EF4-FFF2-40B4-BE49-F238E27FC236}">
                <a16:creationId xmlns:a16="http://schemas.microsoft.com/office/drawing/2014/main" id="{43A7E08F-FCBD-4C18-9961-2FFCB884664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86179" y="3699541"/>
            <a:ext cx="520700" cy="520700"/>
          </a:xfrm>
          <a:prstGeom prst="rect">
            <a:avLst/>
          </a:prstGeom>
        </p:spPr>
      </p:pic>
      <p:pic>
        <p:nvPicPr>
          <p:cNvPr id="30" name="Picture 29">
            <a:extLst>
              <a:ext uri="{FF2B5EF4-FFF2-40B4-BE49-F238E27FC236}">
                <a16:creationId xmlns:a16="http://schemas.microsoft.com/office/drawing/2014/main" id="{DE3B8B80-B167-46CB-A75F-8154409864F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3900" y="2464734"/>
            <a:ext cx="520700" cy="520700"/>
          </a:xfrm>
          <a:prstGeom prst="rect">
            <a:avLst/>
          </a:prstGeom>
        </p:spPr>
      </p:pic>
      <p:pic>
        <p:nvPicPr>
          <p:cNvPr id="31" name="Picture 30">
            <a:extLst>
              <a:ext uri="{FF2B5EF4-FFF2-40B4-BE49-F238E27FC236}">
                <a16:creationId xmlns:a16="http://schemas.microsoft.com/office/drawing/2014/main" id="{92220FA3-AC23-45CB-A46E-829F3FA80B5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8120" y="2464734"/>
            <a:ext cx="520700" cy="520700"/>
          </a:xfrm>
          <a:prstGeom prst="rect">
            <a:avLst/>
          </a:prstGeom>
        </p:spPr>
      </p:pic>
      <p:pic>
        <p:nvPicPr>
          <p:cNvPr id="32" name="Picture 31">
            <a:extLst>
              <a:ext uri="{FF2B5EF4-FFF2-40B4-BE49-F238E27FC236}">
                <a16:creationId xmlns:a16="http://schemas.microsoft.com/office/drawing/2014/main" id="{8365CF3E-4322-4C82-82F9-A13E5DE7F9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17740" y="2464734"/>
            <a:ext cx="520700" cy="520700"/>
          </a:xfrm>
          <a:prstGeom prst="rect">
            <a:avLst/>
          </a:prstGeom>
        </p:spPr>
      </p:pic>
      <p:pic>
        <p:nvPicPr>
          <p:cNvPr id="33" name="Picture 32">
            <a:extLst>
              <a:ext uri="{FF2B5EF4-FFF2-40B4-BE49-F238E27FC236}">
                <a16:creationId xmlns:a16="http://schemas.microsoft.com/office/drawing/2014/main" id="{A9F3D2F5-7D97-4ACB-A0B4-81169A4A6D1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77360" y="2464734"/>
            <a:ext cx="520700" cy="520700"/>
          </a:xfrm>
          <a:prstGeom prst="rect">
            <a:avLst/>
          </a:prstGeom>
        </p:spPr>
      </p:pic>
      <p:pic>
        <p:nvPicPr>
          <p:cNvPr id="34" name="Picture 33">
            <a:extLst>
              <a:ext uri="{FF2B5EF4-FFF2-40B4-BE49-F238E27FC236}">
                <a16:creationId xmlns:a16="http://schemas.microsoft.com/office/drawing/2014/main" id="{2D87B07D-16BF-495E-9FA8-7AE8F4670B0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36979" y="2464734"/>
            <a:ext cx="507038" cy="507038"/>
          </a:xfrm>
          <a:prstGeom prst="rect">
            <a:avLst/>
          </a:prstGeom>
        </p:spPr>
      </p:pic>
      <p:pic>
        <p:nvPicPr>
          <p:cNvPr id="35" name="Picture 34">
            <a:extLst>
              <a:ext uri="{FF2B5EF4-FFF2-40B4-BE49-F238E27FC236}">
                <a16:creationId xmlns:a16="http://schemas.microsoft.com/office/drawing/2014/main" id="{9C4344A5-0476-439F-ADFD-364810D6416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3100" y="3680488"/>
            <a:ext cx="520700" cy="520700"/>
          </a:xfrm>
          <a:prstGeom prst="rect">
            <a:avLst/>
          </a:prstGeom>
        </p:spPr>
      </p:pic>
      <p:pic>
        <p:nvPicPr>
          <p:cNvPr id="36" name="Picture 35">
            <a:extLst>
              <a:ext uri="{FF2B5EF4-FFF2-40B4-BE49-F238E27FC236}">
                <a16:creationId xmlns:a16="http://schemas.microsoft.com/office/drawing/2014/main" id="{FA7E8823-A674-491D-903A-A6010A7D03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07320" y="3680488"/>
            <a:ext cx="520700" cy="520700"/>
          </a:xfrm>
          <a:prstGeom prst="rect">
            <a:avLst/>
          </a:prstGeom>
        </p:spPr>
      </p:pic>
      <p:pic>
        <p:nvPicPr>
          <p:cNvPr id="37" name="Picture 36">
            <a:extLst>
              <a:ext uri="{FF2B5EF4-FFF2-40B4-BE49-F238E27FC236}">
                <a16:creationId xmlns:a16="http://schemas.microsoft.com/office/drawing/2014/main" id="{DEA0A91A-9329-4ED8-B1F1-B98F939B42E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66940" y="3680488"/>
            <a:ext cx="520700" cy="520700"/>
          </a:xfrm>
          <a:prstGeom prst="rect">
            <a:avLst/>
          </a:prstGeom>
        </p:spPr>
      </p:pic>
      <p:pic>
        <p:nvPicPr>
          <p:cNvPr id="38" name="Picture 37">
            <a:extLst>
              <a:ext uri="{FF2B5EF4-FFF2-40B4-BE49-F238E27FC236}">
                <a16:creationId xmlns:a16="http://schemas.microsoft.com/office/drawing/2014/main" id="{52EEC1DB-894D-425C-8F41-C658AA1F61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26560" y="3680488"/>
            <a:ext cx="520700" cy="520700"/>
          </a:xfrm>
          <a:prstGeom prst="rect">
            <a:avLst/>
          </a:prstGeom>
        </p:spPr>
      </p:pic>
      <p:pic>
        <p:nvPicPr>
          <p:cNvPr id="39" name="Picture 38">
            <a:extLst>
              <a:ext uri="{FF2B5EF4-FFF2-40B4-BE49-F238E27FC236}">
                <a16:creationId xmlns:a16="http://schemas.microsoft.com/office/drawing/2014/main" id="{53E228D2-A7FE-453C-9E3E-360EB187064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86179" y="3680488"/>
            <a:ext cx="520700" cy="520700"/>
          </a:xfrm>
          <a:prstGeom prst="rect">
            <a:avLst/>
          </a:prstGeom>
        </p:spPr>
      </p:pic>
      <p:pic>
        <p:nvPicPr>
          <p:cNvPr id="40" name="Picture 39">
            <a:extLst>
              <a:ext uri="{FF2B5EF4-FFF2-40B4-BE49-F238E27FC236}">
                <a16:creationId xmlns:a16="http://schemas.microsoft.com/office/drawing/2014/main" id="{96F590E3-C00C-4E64-AEE6-D8AE2CD90E5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3100" y="4383222"/>
            <a:ext cx="520700" cy="520700"/>
          </a:xfrm>
          <a:prstGeom prst="rect">
            <a:avLst/>
          </a:prstGeom>
        </p:spPr>
      </p:pic>
      <p:pic>
        <p:nvPicPr>
          <p:cNvPr id="41" name="Picture 40">
            <a:extLst>
              <a:ext uri="{FF2B5EF4-FFF2-40B4-BE49-F238E27FC236}">
                <a16:creationId xmlns:a16="http://schemas.microsoft.com/office/drawing/2014/main" id="{8316579B-46D9-4FC3-86E6-354AC584AB3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07320" y="4383222"/>
            <a:ext cx="520700" cy="520700"/>
          </a:xfrm>
          <a:prstGeom prst="rect">
            <a:avLst/>
          </a:prstGeom>
        </p:spPr>
      </p:pic>
      <p:pic>
        <p:nvPicPr>
          <p:cNvPr id="42" name="Picture 41">
            <a:extLst>
              <a:ext uri="{FF2B5EF4-FFF2-40B4-BE49-F238E27FC236}">
                <a16:creationId xmlns:a16="http://schemas.microsoft.com/office/drawing/2014/main" id="{4E660D2A-44EF-4F50-B080-4DEE80F83A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66940" y="4383222"/>
            <a:ext cx="520700" cy="520700"/>
          </a:xfrm>
          <a:prstGeom prst="rect">
            <a:avLst/>
          </a:prstGeom>
        </p:spPr>
      </p:pic>
      <p:pic>
        <p:nvPicPr>
          <p:cNvPr id="43" name="Picture 42">
            <a:extLst>
              <a:ext uri="{FF2B5EF4-FFF2-40B4-BE49-F238E27FC236}">
                <a16:creationId xmlns:a16="http://schemas.microsoft.com/office/drawing/2014/main" id="{C5A47BB0-6034-4DB6-95B6-B99C785CB2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26560" y="4383222"/>
            <a:ext cx="520700" cy="520700"/>
          </a:xfrm>
          <a:prstGeom prst="rect">
            <a:avLst/>
          </a:prstGeom>
        </p:spPr>
      </p:pic>
      <p:pic>
        <p:nvPicPr>
          <p:cNvPr id="44" name="Picture 43">
            <a:extLst>
              <a:ext uri="{FF2B5EF4-FFF2-40B4-BE49-F238E27FC236}">
                <a16:creationId xmlns:a16="http://schemas.microsoft.com/office/drawing/2014/main" id="{D7861E93-4C43-4761-A46B-B33BB0E92BB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86179" y="4383222"/>
            <a:ext cx="520700" cy="520700"/>
          </a:xfrm>
          <a:prstGeom prst="rect">
            <a:avLst/>
          </a:prstGeom>
        </p:spPr>
      </p:pic>
      <p:pic>
        <p:nvPicPr>
          <p:cNvPr id="45" name="Picture 44">
            <a:extLst>
              <a:ext uri="{FF2B5EF4-FFF2-40B4-BE49-F238E27FC236}">
                <a16:creationId xmlns:a16="http://schemas.microsoft.com/office/drawing/2014/main" id="{BDA7E931-17F6-40FF-BB7F-37E939C6CD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3900" y="5010150"/>
            <a:ext cx="520700" cy="520700"/>
          </a:xfrm>
          <a:prstGeom prst="rect">
            <a:avLst/>
          </a:prstGeom>
        </p:spPr>
      </p:pic>
      <p:pic>
        <p:nvPicPr>
          <p:cNvPr id="46" name="Picture 45">
            <a:extLst>
              <a:ext uri="{FF2B5EF4-FFF2-40B4-BE49-F238E27FC236}">
                <a16:creationId xmlns:a16="http://schemas.microsoft.com/office/drawing/2014/main" id="{A0BD9659-21BD-4D0F-A3BC-B5F1BCD1602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8120" y="5010150"/>
            <a:ext cx="520700" cy="520700"/>
          </a:xfrm>
          <a:prstGeom prst="rect">
            <a:avLst/>
          </a:prstGeom>
        </p:spPr>
      </p:pic>
      <p:pic>
        <p:nvPicPr>
          <p:cNvPr id="47" name="Picture 46">
            <a:extLst>
              <a:ext uri="{FF2B5EF4-FFF2-40B4-BE49-F238E27FC236}">
                <a16:creationId xmlns:a16="http://schemas.microsoft.com/office/drawing/2014/main" id="{6FCB44D0-9F95-471B-B5A6-6105BA79158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17740" y="5010150"/>
            <a:ext cx="520700" cy="520700"/>
          </a:xfrm>
          <a:prstGeom prst="rect">
            <a:avLst/>
          </a:prstGeom>
        </p:spPr>
      </p:pic>
      <p:pic>
        <p:nvPicPr>
          <p:cNvPr id="48" name="Picture 47">
            <a:extLst>
              <a:ext uri="{FF2B5EF4-FFF2-40B4-BE49-F238E27FC236}">
                <a16:creationId xmlns:a16="http://schemas.microsoft.com/office/drawing/2014/main" id="{301A2880-5F16-4EC9-A498-DB5E68DF3D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77360" y="5010150"/>
            <a:ext cx="520700" cy="520700"/>
          </a:xfrm>
          <a:prstGeom prst="rect">
            <a:avLst/>
          </a:prstGeom>
        </p:spPr>
      </p:pic>
      <p:pic>
        <p:nvPicPr>
          <p:cNvPr id="49" name="Picture 48">
            <a:extLst>
              <a:ext uri="{FF2B5EF4-FFF2-40B4-BE49-F238E27FC236}">
                <a16:creationId xmlns:a16="http://schemas.microsoft.com/office/drawing/2014/main" id="{52645EE8-E3FE-44A5-81E2-8E297339952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36979" y="5010150"/>
            <a:ext cx="507038" cy="507038"/>
          </a:xfrm>
          <a:prstGeom prst="rect">
            <a:avLst/>
          </a:prstGeom>
        </p:spPr>
      </p:pic>
      <p:pic>
        <p:nvPicPr>
          <p:cNvPr id="50" name="Picture 49">
            <a:extLst>
              <a:ext uri="{FF2B5EF4-FFF2-40B4-BE49-F238E27FC236}">
                <a16:creationId xmlns:a16="http://schemas.microsoft.com/office/drawing/2014/main" id="{98E458FB-5452-42BD-8358-7A78CA84F5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3100" y="6146797"/>
            <a:ext cx="520700" cy="520700"/>
          </a:xfrm>
          <a:prstGeom prst="rect">
            <a:avLst/>
          </a:prstGeom>
        </p:spPr>
      </p:pic>
      <p:pic>
        <p:nvPicPr>
          <p:cNvPr id="51" name="Picture 50">
            <a:extLst>
              <a:ext uri="{FF2B5EF4-FFF2-40B4-BE49-F238E27FC236}">
                <a16:creationId xmlns:a16="http://schemas.microsoft.com/office/drawing/2014/main" id="{B15982C2-A0F8-4E8E-A821-0A5E05B95A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07320" y="6146797"/>
            <a:ext cx="520700" cy="520700"/>
          </a:xfrm>
          <a:prstGeom prst="rect">
            <a:avLst/>
          </a:prstGeom>
        </p:spPr>
      </p:pic>
      <p:pic>
        <p:nvPicPr>
          <p:cNvPr id="52" name="Picture 51">
            <a:extLst>
              <a:ext uri="{FF2B5EF4-FFF2-40B4-BE49-F238E27FC236}">
                <a16:creationId xmlns:a16="http://schemas.microsoft.com/office/drawing/2014/main" id="{DE2384FA-C696-418E-B9CC-FA406DFAFFC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66940" y="6146797"/>
            <a:ext cx="520700" cy="520700"/>
          </a:xfrm>
          <a:prstGeom prst="rect">
            <a:avLst/>
          </a:prstGeom>
        </p:spPr>
      </p:pic>
      <p:pic>
        <p:nvPicPr>
          <p:cNvPr id="53" name="Picture 52">
            <a:extLst>
              <a:ext uri="{FF2B5EF4-FFF2-40B4-BE49-F238E27FC236}">
                <a16:creationId xmlns:a16="http://schemas.microsoft.com/office/drawing/2014/main" id="{7B1F1D33-B01E-4FE7-863B-94A5D274B79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26560" y="6146797"/>
            <a:ext cx="520700" cy="520700"/>
          </a:xfrm>
          <a:prstGeom prst="rect">
            <a:avLst/>
          </a:prstGeom>
        </p:spPr>
      </p:pic>
      <p:pic>
        <p:nvPicPr>
          <p:cNvPr id="54" name="Picture 53">
            <a:extLst>
              <a:ext uri="{FF2B5EF4-FFF2-40B4-BE49-F238E27FC236}">
                <a16:creationId xmlns:a16="http://schemas.microsoft.com/office/drawing/2014/main" id="{50876BF4-9DE4-4B8E-A1F2-4EFF1C1DFE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86179" y="6146797"/>
            <a:ext cx="520700" cy="520700"/>
          </a:xfrm>
          <a:prstGeom prst="rect">
            <a:avLst/>
          </a:prstGeom>
        </p:spPr>
      </p:pic>
      <p:pic>
        <p:nvPicPr>
          <p:cNvPr id="55" name="Picture 54">
            <a:extLst>
              <a:ext uri="{FF2B5EF4-FFF2-40B4-BE49-F238E27FC236}">
                <a16:creationId xmlns:a16="http://schemas.microsoft.com/office/drawing/2014/main" id="{2172AD21-0FB7-4E34-84A1-C0A3D6A9A5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8500" y="3077244"/>
            <a:ext cx="520700" cy="520700"/>
          </a:xfrm>
          <a:prstGeom prst="rect">
            <a:avLst/>
          </a:prstGeom>
        </p:spPr>
      </p:pic>
      <p:pic>
        <p:nvPicPr>
          <p:cNvPr id="56" name="Picture 55">
            <a:extLst>
              <a:ext uri="{FF2B5EF4-FFF2-40B4-BE49-F238E27FC236}">
                <a16:creationId xmlns:a16="http://schemas.microsoft.com/office/drawing/2014/main" id="{D06093BF-8B86-4B2F-B47E-C5F3750FAD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2720" y="3077244"/>
            <a:ext cx="520700" cy="520700"/>
          </a:xfrm>
          <a:prstGeom prst="rect">
            <a:avLst/>
          </a:prstGeom>
        </p:spPr>
      </p:pic>
      <p:pic>
        <p:nvPicPr>
          <p:cNvPr id="57" name="Picture 56">
            <a:extLst>
              <a:ext uri="{FF2B5EF4-FFF2-40B4-BE49-F238E27FC236}">
                <a16:creationId xmlns:a16="http://schemas.microsoft.com/office/drawing/2014/main" id="{BC3650E1-1318-41FF-90BA-8A5AE88417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92340" y="3077244"/>
            <a:ext cx="520700" cy="520700"/>
          </a:xfrm>
          <a:prstGeom prst="rect">
            <a:avLst/>
          </a:prstGeom>
        </p:spPr>
      </p:pic>
      <p:pic>
        <p:nvPicPr>
          <p:cNvPr id="58" name="Picture 57">
            <a:extLst>
              <a:ext uri="{FF2B5EF4-FFF2-40B4-BE49-F238E27FC236}">
                <a16:creationId xmlns:a16="http://schemas.microsoft.com/office/drawing/2014/main" id="{039A9C1B-F09C-49FC-AC9D-7FD495CAD5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51960" y="3077244"/>
            <a:ext cx="520700" cy="520700"/>
          </a:xfrm>
          <a:prstGeom prst="rect">
            <a:avLst/>
          </a:prstGeom>
        </p:spPr>
      </p:pic>
      <p:pic>
        <p:nvPicPr>
          <p:cNvPr id="59" name="Picture 58">
            <a:extLst>
              <a:ext uri="{FF2B5EF4-FFF2-40B4-BE49-F238E27FC236}">
                <a16:creationId xmlns:a16="http://schemas.microsoft.com/office/drawing/2014/main" id="{608741E0-CE55-4FCD-9D35-2F6EEA52E1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11579" y="3077244"/>
            <a:ext cx="520700" cy="520700"/>
          </a:xfrm>
          <a:prstGeom prst="rect">
            <a:avLst/>
          </a:prstGeom>
        </p:spPr>
      </p:pic>
      <p:pic>
        <p:nvPicPr>
          <p:cNvPr id="60" name="Picture 59">
            <a:extLst>
              <a:ext uri="{FF2B5EF4-FFF2-40B4-BE49-F238E27FC236}">
                <a16:creationId xmlns:a16="http://schemas.microsoft.com/office/drawing/2014/main" id="{7FF0E4F9-D130-4516-AD4B-CC470203DA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8500" y="3058191"/>
            <a:ext cx="520700" cy="520700"/>
          </a:xfrm>
          <a:prstGeom prst="rect">
            <a:avLst/>
          </a:prstGeom>
        </p:spPr>
      </p:pic>
      <p:pic>
        <p:nvPicPr>
          <p:cNvPr id="61" name="Picture 60">
            <a:extLst>
              <a:ext uri="{FF2B5EF4-FFF2-40B4-BE49-F238E27FC236}">
                <a16:creationId xmlns:a16="http://schemas.microsoft.com/office/drawing/2014/main" id="{161EC22E-364A-4399-B5A9-7CC82F205A9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2720" y="3058191"/>
            <a:ext cx="520700" cy="520700"/>
          </a:xfrm>
          <a:prstGeom prst="rect">
            <a:avLst/>
          </a:prstGeom>
        </p:spPr>
      </p:pic>
      <p:pic>
        <p:nvPicPr>
          <p:cNvPr id="62" name="Picture 61">
            <a:extLst>
              <a:ext uri="{FF2B5EF4-FFF2-40B4-BE49-F238E27FC236}">
                <a16:creationId xmlns:a16="http://schemas.microsoft.com/office/drawing/2014/main" id="{36D74F4F-E152-443C-948E-0E485B3E88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92340" y="3058191"/>
            <a:ext cx="520700" cy="520700"/>
          </a:xfrm>
          <a:prstGeom prst="rect">
            <a:avLst/>
          </a:prstGeom>
        </p:spPr>
      </p:pic>
      <p:pic>
        <p:nvPicPr>
          <p:cNvPr id="63" name="Picture 62">
            <a:extLst>
              <a:ext uri="{FF2B5EF4-FFF2-40B4-BE49-F238E27FC236}">
                <a16:creationId xmlns:a16="http://schemas.microsoft.com/office/drawing/2014/main" id="{465F91F1-F48D-438E-BCEC-EBBA55435A2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51960" y="3058191"/>
            <a:ext cx="520700" cy="520700"/>
          </a:xfrm>
          <a:prstGeom prst="rect">
            <a:avLst/>
          </a:prstGeom>
        </p:spPr>
      </p:pic>
      <p:pic>
        <p:nvPicPr>
          <p:cNvPr id="64" name="Picture 63">
            <a:extLst>
              <a:ext uri="{FF2B5EF4-FFF2-40B4-BE49-F238E27FC236}">
                <a16:creationId xmlns:a16="http://schemas.microsoft.com/office/drawing/2014/main" id="{7F21D4C1-7E3A-4EC5-A154-4FC2BE470D1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11579" y="3058191"/>
            <a:ext cx="520700" cy="520700"/>
          </a:xfrm>
          <a:prstGeom prst="rect">
            <a:avLst/>
          </a:prstGeom>
        </p:spPr>
      </p:pic>
      <p:pic>
        <p:nvPicPr>
          <p:cNvPr id="65" name="Picture 64">
            <a:extLst>
              <a:ext uri="{FF2B5EF4-FFF2-40B4-BE49-F238E27FC236}">
                <a16:creationId xmlns:a16="http://schemas.microsoft.com/office/drawing/2014/main" id="{EACA5690-BD21-4361-B7F0-982BA4C435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94998" y="616233"/>
            <a:ext cx="520700" cy="520700"/>
          </a:xfrm>
          <a:prstGeom prst="rect">
            <a:avLst/>
          </a:prstGeom>
        </p:spPr>
      </p:pic>
      <p:pic>
        <p:nvPicPr>
          <p:cNvPr id="66" name="Picture 65">
            <a:extLst>
              <a:ext uri="{FF2B5EF4-FFF2-40B4-BE49-F238E27FC236}">
                <a16:creationId xmlns:a16="http://schemas.microsoft.com/office/drawing/2014/main" id="{301B81D5-1B4C-4C22-B736-0F5ED72A38D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94998" y="1299914"/>
            <a:ext cx="520700" cy="520700"/>
          </a:xfrm>
          <a:prstGeom prst="rect">
            <a:avLst/>
          </a:prstGeom>
        </p:spPr>
      </p:pic>
      <p:pic>
        <p:nvPicPr>
          <p:cNvPr id="67" name="Picture 66">
            <a:extLst>
              <a:ext uri="{FF2B5EF4-FFF2-40B4-BE49-F238E27FC236}">
                <a16:creationId xmlns:a16="http://schemas.microsoft.com/office/drawing/2014/main" id="{A99343CC-47C8-4CFE-B68A-8CD36D54354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94998" y="1875909"/>
            <a:ext cx="520700" cy="520700"/>
          </a:xfrm>
          <a:prstGeom prst="rect">
            <a:avLst/>
          </a:prstGeom>
        </p:spPr>
      </p:pic>
      <p:pic>
        <p:nvPicPr>
          <p:cNvPr id="4" name="Picture 3">
            <a:extLst>
              <a:ext uri="{FF2B5EF4-FFF2-40B4-BE49-F238E27FC236}">
                <a16:creationId xmlns:a16="http://schemas.microsoft.com/office/drawing/2014/main" id="{07A4F1E3-6D45-4735-BC9A-AC067FD3D00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356898" y="2562513"/>
            <a:ext cx="507039" cy="501186"/>
          </a:xfrm>
          <a:prstGeom prst="rect">
            <a:avLst/>
          </a:prstGeom>
        </p:spPr>
      </p:pic>
      <p:pic>
        <p:nvPicPr>
          <p:cNvPr id="68" name="Picture 67">
            <a:extLst>
              <a:ext uri="{FF2B5EF4-FFF2-40B4-BE49-F238E27FC236}">
                <a16:creationId xmlns:a16="http://schemas.microsoft.com/office/drawing/2014/main" id="{5B646894-A2C1-4E54-9F44-CE196EE66AE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331498" y="3157294"/>
            <a:ext cx="507039" cy="501186"/>
          </a:xfrm>
          <a:prstGeom prst="rect">
            <a:avLst/>
          </a:prstGeom>
        </p:spPr>
      </p:pic>
      <p:pic>
        <p:nvPicPr>
          <p:cNvPr id="69" name="Picture 68">
            <a:extLst>
              <a:ext uri="{FF2B5EF4-FFF2-40B4-BE49-F238E27FC236}">
                <a16:creationId xmlns:a16="http://schemas.microsoft.com/office/drawing/2014/main" id="{0CE1AB90-919B-4142-894E-E403E1DAEB3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331497" y="3719642"/>
            <a:ext cx="507039" cy="501186"/>
          </a:xfrm>
          <a:prstGeom prst="rect">
            <a:avLst/>
          </a:prstGeom>
        </p:spPr>
      </p:pic>
      <p:pic>
        <p:nvPicPr>
          <p:cNvPr id="70" name="Picture 69">
            <a:extLst>
              <a:ext uri="{FF2B5EF4-FFF2-40B4-BE49-F238E27FC236}">
                <a16:creationId xmlns:a16="http://schemas.microsoft.com/office/drawing/2014/main" id="{C68221A3-74D1-481B-A5A4-AB11BDE4869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331497" y="4363654"/>
            <a:ext cx="507039" cy="501186"/>
          </a:xfrm>
          <a:prstGeom prst="rect">
            <a:avLst/>
          </a:prstGeom>
        </p:spPr>
      </p:pic>
      <p:pic>
        <p:nvPicPr>
          <p:cNvPr id="71" name="Picture 70">
            <a:extLst>
              <a:ext uri="{FF2B5EF4-FFF2-40B4-BE49-F238E27FC236}">
                <a16:creationId xmlns:a16="http://schemas.microsoft.com/office/drawing/2014/main" id="{E2E7BC74-78E9-4F48-8964-0178E42ACCB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331496" y="4924330"/>
            <a:ext cx="507039" cy="501186"/>
          </a:xfrm>
          <a:prstGeom prst="rect">
            <a:avLst/>
          </a:prstGeom>
        </p:spPr>
      </p:pic>
      <p:pic>
        <p:nvPicPr>
          <p:cNvPr id="72" name="Picture 71">
            <a:extLst>
              <a:ext uri="{FF2B5EF4-FFF2-40B4-BE49-F238E27FC236}">
                <a16:creationId xmlns:a16="http://schemas.microsoft.com/office/drawing/2014/main" id="{C956AD1D-CA42-47A3-82DD-376B5ABA0BB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331495" y="5582765"/>
            <a:ext cx="507039" cy="501186"/>
          </a:xfrm>
          <a:prstGeom prst="rect">
            <a:avLst/>
          </a:prstGeom>
        </p:spPr>
      </p:pic>
      <p:pic>
        <p:nvPicPr>
          <p:cNvPr id="73" name="Picture 72">
            <a:extLst>
              <a:ext uri="{FF2B5EF4-FFF2-40B4-BE49-F238E27FC236}">
                <a16:creationId xmlns:a16="http://schemas.microsoft.com/office/drawing/2014/main" id="{F3012DBE-759D-4EA9-8DA4-5C4F42E5012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055398" y="2562513"/>
            <a:ext cx="507039" cy="501186"/>
          </a:xfrm>
          <a:prstGeom prst="rect">
            <a:avLst/>
          </a:prstGeom>
        </p:spPr>
      </p:pic>
      <p:pic>
        <p:nvPicPr>
          <p:cNvPr id="74" name="Picture 73">
            <a:extLst>
              <a:ext uri="{FF2B5EF4-FFF2-40B4-BE49-F238E27FC236}">
                <a16:creationId xmlns:a16="http://schemas.microsoft.com/office/drawing/2014/main" id="{5F7914E8-BCBA-49CB-B31D-78049127982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029998" y="3157294"/>
            <a:ext cx="507039" cy="501186"/>
          </a:xfrm>
          <a:prstGeom prst="rect">
            <a:avLst/>
          </a:prstGeom>
        </p:spPr>
      </p:pic>
      <p:pic>
        <p:nvPicPr>
          <p:cNvPr id="75" name="Picture 74">
            <a:extLst>
              <a:ext uri="{FF2B5EF4-FFF2-40B4-BE49-F238E27FC236}">
                <a16:creationId xmlns:a16="http://schemas.microsoft.com/office/drawing/2014/main" id="{E5C17F9C-1E6C-4EDD-BB16-8EE3BC38D99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029997" y="3719642"/>
            <a:ext cx="507039" cy="501186"/>
          </a:xfrm>
          <a:prstGeom prst="rect">
            <a:avLst/>
          </a:prstGeom>
        </p:spPr>
      </p:pic>
      <p:pic>
        <p:nvPicPr>
          <p:cNvPr id="76" name="Picture 75">
            <a:extLst>
              <a:ext uri="{FF2B5EF4-FFF2-40B4-BE49-F238E27FC236}">
                <a16:creationId xmlns:a16="http://schemas.microsoft.com/office/drawing/2014/main" id="{22C96A36-9EA1-4DC8-A0AD-E5A42E39966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029997" y="4363654"/>
            <a:ext cx="507039" cy="501186"/>
          </a:xfrm>
          <a:prstGeom prst="rect">
            <a:avLst/>
          </a:prstGeom>
        </p:spPr>
      </p:pic>
      <p:pic>
        <p:nvPicPr>
          <p:cNvPr id="77" name="Picture 76">
            <a:extLst>
              <a:ext uri="{FF2B5EF4-FFF2-40B4-BE49-F238E27FC236}">
                <a16:creationId xmlns:a16="http://schemas.microsoft.com/office/drawing/2014/main" id="{6B46523D-DF44-4407-B95A-AC14A3C9279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029996" y="4924330"/>
            <a:ext cx="507039" cy="501186"/>
          </a:xfrm>
          <a:prstGeom prst="rect">
            <a:avLst/>
          </a:prstGeom>
        </p:spPr>
      </p:pic>
      <p:pic>
        <p:nvPicPr>
          <p:cNvPr id="78" name="Picture 77">
            <a:extLst>
              <a:ext uri="{FF2B5EF4-FFF2-40B4-BE49-F238E27FC236}">
                <a16:creationId xmlns:a16="http://schemas.microsoft.com/office/drawing/2014/main" id="{3EF49769-2CA7-4602-9237-B05FE671F14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029995" y="5582765"/>
            <a:ext cx="507039" cy="501186"/>
          </a:xfrm>
          <a:prstGeom prst="rect">
            <a:avLst/>
          </a:prstGeom>
        </p:spPr>
      </p:pic>
      <p:pic>
        <p:nvPicPr>
          <p:cNvPr id="79" name="Picture 78">
            <a:extLst>
              <a:ext uri="{FF2B5EF4-FFF2-40B4-BE49-F238E27FC236}">
                <a16:creationId xmlns:a16="http://schemas.microsoft.com/office/drawing/2014/main" id="{AEFF8EF3-0436-498B-AA3C-61DE2F2D640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832644" y="578369"/>
            <a:ext cx="520701" cy="514690"/>
          </a:xfrm>
          <a:prstGeom prst="rect">
            <a:avLst/>
          </a:prstGeom>
        </p:spPr>
      </p:pic>
      <p:pic>
        <p:nvPicPr>
          <p:cNvPr id="80" name="Picture 79">
            <a:extLst>
              <a:ext uri="{FF2B5EF4-FFF2-40B4-BE49-F238E27FC236}">
                <a16:creationId xmlns:a16="http://schemas.microsoft.com/office/drawing/2014/main" id="{B532EC1A-BD22-4940-816D-31EDBF53CCE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807244" y="1262050"/>
            <a:ext cx="520701" cy="514690"/>
          </a:xfrm>
          <a:prstGeom prst="rect">
            <a:avLst/>
          </a:prstGeom>
        </p:spPr>
      </p:pic>
      <p:pic>
        <p:nvPicPr>
          <p:cNvPr id="81" name="Picture 80">
            <a:extLst>
              <a:ext uri="{FF2B5EF4-FFF2-40B4-BE49-F238E27FC236}">
                <a16:creationId xmlns:a16="http://schemas.microsoft.com/office/drawing/2014/main" id="{8F2F00BE-9953-47C9-8A7F-3C362FCFCF0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807243" y="1925998"/>
            <a:ext cx="520701" cy="514690"/>
          </a:xfrm>
          <a:prstGeom prst="rect">
            <a:avLst/>
          </a:prstGeom>
        </p:spPr>
      </p:pic>
      <p:pic>
        <p:nvPicPr>
          <p:cNvPr id="82" name="Picture 81">
            <a:extLst>
              <a:ext uri="{FF2B5EF4-FFF2-40B4-BE49-F238E27FC236}">
                <a16:creationId xmlns:a16="http://schemas.microsoft.com/office/drawing/2014/main" id="{2175A372-028C-4E93-922A-8729407A687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807243" y="2570010"/>
            <a:ext cx="520701" cy="514690"/>
          </a:xfrm>
          <a:prstGeom prst="rect">
            <a:avLst/>
          </a:prstGeom>
        </p:spPr>
      </p:pic>
      <p:pic>
        <p:nvPicPr>
          <p:cNvPr id="83" name="Picture 82">
            <a:extLst>
              <a:ext uri="{FF2B5EF4-FFF2-40B4-BE49-F238E27FC236}">
                <a16:creationId xmlns:a16="http://schemas.microsoft.com/office/drawing/2014/main" id="{8F3302E1-69A7-43D1-B7F7-BC0E81C0FA9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406799" y="6211841"/>
            <a:ext cx="520701" cy="514690"/>
          </a:xfrm>
          <a:prstGeom prst="rect">
            <a:avLst/>
          </a:prstGeom>
        </p:spPr>
      </p:pic>
      <p:pic>
        <p:nvPicPr>
          <p:cNvPr id="84" name="Picture 83">
            <a:extLst>
              <a:ext uri="{FF2B5EF4-FFF2-40B4-BE49-F238E27FC236}">
                <a16:creationId xmlns:a16="http://schemas.microsoft.com/office/drawing/2014/main" id="{F2ECD769-D83E-455D-9CF4-0E6700964A0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064756" y="6176676"/>
            <a:ext cx="520701" cy="514690"/>
          </a:xfrm>
          <a:prstGeom prst="rect">
            <a:avLst/>
          </a:prstGeom>
        </p:spPr>
      </p:pic>
      <p:pic>
        <p:nvPicPr>
          <p:cNvPr id="85" name="Picture 84">
            <a:extLst>
              <a:ext uri="{FF2B5EF4-FFF2-40B4-BE49-F238E27FC236}">
                <a16:creationId xmlns:a16="http://schemas.microsoft.com/office/drawing/2014/main" id="{9D77D1E3-D716-473E-A46D-BF95D1523D5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131598" y="568613"/>
            <a:ext cx="520701" cy="514690"/>
          </a:xfrm>
          <a:prstGeom prst="rect">
            <a:avLst/>
          </a:prstGeom>
        </p:spPr>
      </p:pic>
      <p:pic>
        <p:nvPicPr>
          <p:cNvPr id="86" name="Picture 85">
            <a:extLst>
              <a:ext uri="{FF2B5EF4-FFF2-40B4-BE49-F238E27FC236}">
                <a16:creationId xmlns:a16="http://schemas.microsoft.com/office/drawing/2014/main" id="{F4E63000-3C3A-4AFE-8291-B28A285AC64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106198" y="1252294"/>
            <a:ext cx="520701" cy="514690"/>
          </a:xfrm>
          <a:prstGeom prst="rect">
            <a:avLst/>
          </a:prstGeom>
        </p:spPr>
      </p:pic>
      <p:pic>
        <p:nvPicPr>
          <p:cNvPr id="87" name="Picture 86">
            <a:extLst>
              <a:ext uri="{FF2B5EF4-FFF2-40B4-BE49-F238E27FC236}">
                <a16:creationId xmlns:a16="http://schemas.microsoft.com/office/drawing/2014/main" id="{92D6B609-28DE-44FB-8E41-2FC2CF641B5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106197" y="1916242"/>
            <a:ext cx="520701" cy="514690"/>
          </a:xfrm>
          <a:prstGeom prst="rect">
            <a:avLst/>
          </a:prstGeom>
        </p:spPr>
      </p:pic>
      <p:pic>
        <p:nvPicPr>
          <p:cNvPr id="91" name="Picture 90">
            <a:extLst>
              <a:ext uri="{FF2B5EF4-FFF2-40B4-BE49-F238E27FC236}">
                <a16:creationId xmlns:a16="http://schemas.microsoft.com/office/drawing/2014/main" id="{4B091A27-31C5-44A4-9E1A-E0AA7F1F2306}"/>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520504" y="4939845"/>
            <a:ext cx="511395" cy="501186"/>
          </a:xfrm>
          <a:prstGeom prst="rect">
            <a:avLst/>
          </a:prstGeom>
        </p:spPr>
      </p:pic>
      <p:pic>
        <p:nvPicPr>
          <p:cNvPr id="92" name="Picture 91">
            <a:extLst>
              <a:ext uri="{FF2B5EF4-FFF2-40B4-BE49-F238E27FC236}">
                <a16:creationId xmlns:a16="http://schemas.microsoft.com/office/drawing/2014/main" id="{24DBE806-09AF-4D01-9DD1-28BC7596EDC9}"/>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520505" y="5494270"/>
            <a:ext cx="511395" cy="501186"/>
          </a:xfrm>
          <a:prstGeom prst="rect">
            <a:avLst/>
          </a:prstGeom>
        </p:spPr>
      </p:pic>
      <p:pic>
        <p:nvPicPr>
          <p:cNvPr id="93" name="Picture 92">
            <a:extLst>
              <a:ext uri="{FF2B5EF4-FFF2-40B4-BE49-F238E27FC236}">
                <a16:creationId xmlns:a16="http://schemas.microsoft.com/office/drawing/2014/main" id="{40FCC6BF-998A-41CF-9DDA-0CA9CE8B6D92}"/>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520504" y="6190180"/>
            <a:ext cx="511395" cy="501186"/>
          </a:xfrm>
          <a:prstGeom prst="rect">
            <a:avLst/>
          </a:prstGeom>
        </p:spPr>
      </p:pic>
      <p:pic>
        <p:nvPicPr>
          <p:cNvPr id="94" name="Picture 93">
            <a:extLst>
              <a:ext uri="{FF2B5EF4-FFF2-40B4-BE49-F238E27FC236}">
                <a16:creationId xmlns:a16="http://schemas.microsoft.com/office/drawing/2014/main" id="{2A6992F7-F5BD-4008-9ADD-5348833F4F8D}"/>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213912" y="6216338"/>
            <a:ext cx="511395" cy="501186"/>
          </a:xfrm>
          <a:prstGeom prst="rect">
            <a:avLst/>
          </a:prstGeom>
        </p:spPr>
      </p:pic>
      <p:pic>
        <p:nvPicPr>
          <p:cNvPr id="95" name="Picture 94">
            <a:extLst>
              <a:ext uri="{FF2B5EF4-FFF2-40B4-BE49-F238E27FC236}">
                <a16:creationId xmlns:a16="http://schemas.microsoft.com/office/drawing/2014/main" id="{CB8C849F-E678-4A76-A4B8-658487DE91C6}"/>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503191" y="2528289"/>
            <a:ext cx="511395" cy="501186"/>
          </a:xfrm>
          <a:prstGeom prst="rect">
            <a:avLst/>
          </a:prstGeom>
        </p:spPr>
      </p:pic>
      <p:pic>
        <p:nvPicPr>
          <p:cNvPr id="96" name="Picture 95">
            <a:extLst>
              <a:ext uri="{FF2B5EF4-FFF2-40B4-BE49-F238E27FC236}">
                <a16:creationId xmlns:a16="http://schemas.microsoft.com/office/drawing/2014/main" id="{B53E2867-C220-4F0B-8190-6B6755F2ABB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505720" y="3145885"/>
            <a:ext cx="511395" cy="501186"/>
          </a:xfrm>
          <a:prstGeom prst="rect">
            <a:avLst/>
          </a:prstGeom>
        </p:spPr>
      </p:pic>
      <p:pic>
        <p:nvPicPr>
          <p:cNvPr id="97" name="Picture 96">
            <a:extLst>
              <a:ext uri="{FF2B5EF4-FFF2-40B4-BE49-F238E27FC236}">
                <a16:creationId xmlns:a16="http://schemas.microsoft.com/office/drawing/2014/main" id="{B0A142D0-1AAB-42E1-B133-6FFF4C7C82A5}"/>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567797" y="3710800"/>
            <a:ext cx="511395" cy="501186"/>
          </a:xfrm>
          <a:prstGeom prst="rect">
            <a:avLst/>
          </a:prstGeom>
        </p:spPr>
      </p:pic>
      <p:pic>
        <p:nvPicPr>
          <p:cNvPr id="98" name="Picture 97">
            <a:extLst>
              <a:ext uri="{FF2B5EF4-FFF2-40B4-BE49-F238E27FC236}">
                <a16:creationId xmlns:a16="http://schemas.microsoft.com/office/drawing/2014/main" id="{184B5C19-FCB4-4BAD-B171-63DCC0754523}"/>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528889" y="4241814"/>
            <a:ext cx="511395" cy="501186"/>
          </a:xfrm>
          <a:prstGeom prst="rect">
            <a:avLst/>
          </a:prstGeom>
        </p:spPr>
      </p:pic>
      <p:pic>
        <p:nvPicPr>
          <p:cNvPr id="100" name="Picture 99">
            <a:extLst>
              <a:ext uri="{FF2B5EF4-FFF2-40B4-BE49-F238E27FC236}">
                <a16:creationId xmlns:a16="http://schemas.microsoft.com/office/drawing/2014/main" id="{9AB7F153-54A8-4AF7-ACAE-CA28F9FE1892}"/>
              </a:ext>
            </a:extLst>
          </p:cNvPr>
          <p:cNvPicPr>
            <a:picLocks noChangeAspect="1"/>
          </p:cNvPicPr>
          <p:nvPr/>
        </p:nvPicPr>
        <p:blipFill rotWithShape="1">
          <a:blip r:embed="rId8"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5801777" y="3790667"/>
            <a:ext cx="490298" cy="484389"/>
          </a:xfrm>
          <a:prstGeom prst="rect">
            <a:avLst/>
          </a:prstGeom>
        </p:spPr>
      </p:pic>
      <p:pic>
        <p:nvPicPr>
          <p:cNvPr id="101" name="Picture 100">
            <a:extLst>
              <a:ext uri="{FF2B5EF4-FFF2-40B4-BE49-F238E27FC236}">
                <a16:creationId xmlns:a16="http://schemas.microsoft.com/office/drawing/2014/main" id="{26DD8D7D-4592-4DB6-98B9-CEF80295DF75}"/>
              </a:ext>
            </a:extLst>
          </p:cNvPr>
          <p:cNvPicPr>
            <a:picLocks noChangeAspect="1"/>
          </p:cNvPicPr>
          <p:nvPr/>
        </p:nvPicPr>
        <p:blipFill rotWithShape="1">
          <a:blip r:embed="rId8"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5759203" y="4396061"/>
            <a:ext cx="490298" cy="484389"/>
          </a:xfrm>
          <a:prstGeom prst="rect">
            <a:avLst/>
          </a:prstGeom>
        </p:spPr>
      </p:pic>
      <p:pic>
        <p:nvPicPr>
          <p:cNvPr id="102" name="Picture 101">
            <a:extLst>
              <a:ext uri="{FF2B5EF4-FFF2-40B4-BE49-F238E27FC236}">
                <a16:creationId xmlns:a16="http://schemas.microsoft.com/office/drawing/2014/main" id="{EFD1D0D4-8855-4CF3-A109-B5CF1B6C4F3A}"/>
              </a:ext>
            </a:extLst>
          </p:cNvPr>
          <p:cNvPicPr>
            <a:picLocks noChangeAspect="1"/>
          </p:cNvPicPr>
          <p:nvPr/>
        </p:nvPicPr>
        <p:blipFill rotWithShape="1">
          <a:blip r:embed="rId8"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5778592" y="4986631"/>
            <a:ext cx="490298" cy="484389"/>
          </a:xfrm>
          <a:prstGeom prst="rect">
            <a:avLst/>
          </a:prstGeom>
        </p:spPr>
      </p:pic>
      <p:pic>
        <p:nvPicPr>
          <p:cNvPr id="103" name="Picture 102">
            <a:extLst>
              <a:ext uri="{FF2B5EF4-FFF2-40B4-BE49-F238E27FC236}">
                <a16:creationId xmlns:a16="http://schemas.microsoft.com/office/drawing/2014/main" id="{B032CD2F-8302-438B-AD83-4A226F33D409}"/>
              </a:ext>
            </a:extLst>
          </p:cNvPr>
          <p:cNvPicPr>
            <a:picLocks noChangeAspect="1"/>
          </p:cNvPicPr>
          <p:nvPr/>
        </p:nvPicPr>
        <p:blipFill rotWithShape="1">
          <a:blip r:embed="rId8"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5801213" y="5631665"/>
            <a:ext cx="490298" cy="484389"/>
          </a:xfrm>
          <a:prstGeom prst="rect">
            <a:avLst/>
          </a:prstGeom>
        </p:spPr>
      </p:pic>
      <p:pic>
        <p:nvPicPr>
          <p:cNvPr id="104" name="Picture 103">
            <a:extLst>
              <a:ext uri="{FF2B5EF4-FFF2-40B4-BE49-F238E27FC236}">
                <a16:creationId xmlns:a16="http://schemas.microsoft.com/office/drawing/2014/main" id="{58EF6663-8E27-44F9-930A-51661EDD61FC}"/>
              </a:ext>
            </a:extLst>
          </p:cNvPr>
          <p:cNvPicPr>
            <a:picLocks noChangeAspect="1"/>
          </p:cNvPicPr>
          <p:nvPr/>
        </p:nvPicPr>
        <p:blipFill rotWithShape="1">
          <a:blip r:embed="rId8"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6533690" y="634388"/>
            <a:ext cx="490298" cy="484389"/>
          </a:xfrm>
          <a:prstGeom prst="rect">
            <a:avLst/>
          </a:prstGeom>
        </p:spPr>
      </p:pic>
      <p:pic>
        <p:nvPicPr>
          <p:cNvPr id="105" name="Picture 104">
            <a:extLst>
              <a:ext uri="{FF2B5EF4-FFF2-40B4-BE49-F238E27FC236}">
                <a16:creationId xmlns:a16="http://schemas.microsoft.com/office/drawing/2014/main" id="{603563F7-09D0-4003-987E-FC097FA87860}"/>
              </a:ext>
            </a:extLst>
          </p:cNvPr>
          <p:cNvPicPr>
            <a:picLocks noChangeAspect="1"/>
          </p:cNvPicPr>
          <p:nvPr/>
        </p:nvPicPr>
        <p:blipFill rotWithShape="1">
          <a:blip r:embed="rId8"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5824290" y="3185273"/>
            <a:ext cx="490298" cy="484389"/>
          </a:xfrm>
          <a:prstGeom prst="rect">
            <a:avLst/>
          </a:prstGeom>
        </p:spPr>
      </p:pic>
      <p:pic>
        <p:nvPicPr>
          <p:cNvPr id="106" name="Picture 105">
            <a:extLst>
              <a:ext uri="{FF2B5EF4-FFF2-40B4-BE49-F238E27FC236}">
                <a16:creationId xmlns:a16="http://schemas.microsoft.com/office/drawing/2014/main" id="{F9B4494B-108A-4DF1-859A-EF1107D7343A}"/>
              </a:ext>
            </a:extLst>
          </p:cNvPr>
          <p:cNvPicPr>
            <a:picLocks noChangeAspect="1"/>
          </p:cNvPicPr>
          <p:nvPr/>
        </p:nvPicPr>
        <p:blipFill rotWithShape="1">
          <a:blip r:embed="rId8"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5801814" y="6245365"/>
            <a:ext cx="490298" cy="484389"/>
          </a:xfrm>
          <a:prstGeom prst="rect">
            <a:avLst/>
          </a:prstGeom>
        </p:spPr>
      </p:pic>
      <p:pic>
        <p:nvPicPr>
          <p:cNvPr id="107" name="Picture 106">
            <a:extLst>
              <a:ext uri="{FF2B5EF4-FFF2-40B4-BE49-F238E27FC236}">
                <a16:creationId xmlns:a16="http://schemas.microsoft.com/office/drawing/2014/main" id="{A2D08F10-89C9-4C5D-B2DE-88251676587A}"/>
              </a:ext>
            </a:extLst>
          </p:cNvPr>
          <p:cNvPicPr>
            <a:picLocks noChangeAspect="1"/>
          </p:cNvPicPr>
          <p:nvPr/>
        </p:nvPicPr>
        <p:blipFill rotWithShape="1">
          <a:blip r:embed="rId8"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6494948" y="1263201"/>
            <a:ext cx="490298" cy="484389"/>
          </a:xfrm>
          <a:prstGeom prst="rect">
            <a:avLst/>
          </a:prstGeom>
        </p:spPr>
      </p:pic>
      <p:pic>
        <p:nvPicPr>
          <p:cNvPr id="108" name="Picture 107">
            <a:extLst>
              <a:ext uri="{FF2B5EF4-FFF2-40B4-BE49-F238E27FC236}">
                <a16:creationId xmlns:a16="http://schemas.microsoft.com/office/drawing/2014/main" id="{FDD64E18-75CC-462B-A73C-34D61DAFD297}"/>
              </a:ext>
            </a:extLst>
          </p:cNvPr>
          <p:cNvPicPr>
            <a:picLocks noChangeAspect="1"/>
          </p:cNvPicPr>
          <p:nvPr/>
        </p:nvPicPr>
        <p:blipFill rotWithShape="1">
          <a:blip r:embed="rId8"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6503191" y="1953789"/>
            <a:ext cx="490298" cy="484389"/>
          </a:xfrm>
          <a:prstGeom prst="rect">
            <a:avLst/>
          </a:prstGeom>
        </p:spPr>
      </p:pic>
      <p:pic>
        <p:nvPicPr>
          <p:cNvPr id="109" name="Picture 108">
            <a:extLst>
              <a:ext uri="{FF2B5EF4-FFF2-40B4-BE49-F238E27FC236}">
                <a16:creationId xmlns:a16="http://schemas.microsoft.com/office/drawing/2014/main" id="{4D7D1525-787B-4AC6-AEBE-AF336C4905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8500" y="5600697"/>
            <a:ext cx="520700" cy="520700"/>
          </a:xfrm>
          <a:prstGeom prst="rect">
            <a:avLst/>
          </a:prstGeom>
        </p:spPr>
      </p:pic>
      <p:pic>
        <p:nvPicPr>
          <p:cNvPr id="110" name="Picture 109">
            <a:extLst>
              <a:ext uri="{FF2B5EF4-FFF2-40B4-BE49-F238E27FC236}">
                <a16:creationId xmlns:a16="http://schemas.microsoft.com/office/drawing/2014/main" id="{8646365D-7B93-4EC2-9AEE-CB4B5FA1760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2720" y="5600697"/>
            <a:ext cx="520700" cy="520700"/>
          </a:xfrm>
          <a:prstGeom prst="rect">
            <a:avLst/>
          </a:prstGeom>
        </p:spPr>
      </p:pic>
      <p:pic>
        <p:nvPicPr>
          <p:cNvPr id="111" name="Picture 110">
            <a:extLst>
              <a:ext uri="{FF2B5EF4-FFF2-40B4-BE49-F238E27FC236}">
                <a16:creationId xmlns:a16="http://schemas.microsoft.com/office/drawing/2014/main" id="{99ED15CB-B331-419C-9CCA-B5AA785790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92340" y="5600697"/>
            <a:ext cx="520700" cy="520700"/>
          </a:xfrm>
          <a:prstGeom prst="rect">
            <a:avLst/>
          </a:prstGeom>
        </p:spPr>
      </p:pic>
      <p:pic>
        <p:nvPicPr>
          <p:cNvPr id="112" name="Picture 111">
            <a:extLst>
              <a:ext uri="{FF2B5EF4-FFF2-40B4-BE49-F238E27FC236}">
                <a16:creationId xmlns:a16="http://schemas.microsoft.com/office/drawing/2014/main" id="{60558F19-D222-48C0-B254-67141D7BB92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51960" y="5600697"/>
            <a:ext cx="520700" cy="520700"/>
          </a:xfrm>
          <a:prstGeom prst="rect">
            <a:avLst/>
          </a:prstGeom>
        </p:spPr>
      </p:pic>
      <p:pic>
        <p:nvPicPr>
          <p:cNvPr id="113" name="Picture 112">
            <a:extLst>
              <a:ext uri="{FF2B5EF4-FFF2-40B4-BE49-F238E27FC236}">
                <a16:creationId xmlns:a16="http://schemas.microsoft.com/office/drawing/2014/main" id="{270B3E75-48D3-4BC5-9391-D68986761C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11579" y="5600697"/>
            <a:ext cx="520700" cy="520700"/>
          </a:xfrm>
          <a:prstGeom prst="rect">
            <a:avLst/>
          </a:prstGeom>
        </p:spPr>
      </p:pic>
      <p:pic>
        <p:nvPicPr>
          <p:cNvPr id="88" name="Picture 87">
            <a:extLst>
              <a:ext uri="{FF2B5EF4-FFF2-40B4-BE49-F238E27FC236}">
                <a16:creationId xmlns:a16="http://schemas.microsoft.com/office/drawing/2014/main" id="{3205D3C6-7047-4E30-BF4B-CE4A9E15DC4A}"/>
              </a:ext>
            </a:extLst>
          </p:cNvPr>
          <p:cNvPicPr>
            <a:picLocks noChangeAspect="1"/>
          </p:cNvPicPr>
          <p:nvPr/>
        </p:nvPicPr>
        <p:blipFill rotWithShape="1">
          <a:blip r:embed="rId9" cstate="email">
            <a:duotone>
              <a:schemeClr val="accent4">
                <a:shade val="45000"/>
                <a:satMod val="135000"/>
              </a:schemeClr>
              <a:prstClr val="white"/>
            </a:duotone>
            <a:extLst>
              <a:ext uri="{28A0092B-C50C-407E-A947-70E740481C1C}">
                <a14:useLocalDpi xmlns:a14="http://schemas.microsoft.com/office/drawing/2010/main"/>
              </a:ext>
            </a:extLst>
          </a:blip>
          <a:srcRect/>
          <a:stretch/>
        </p:blipFill>
        <p:spPr>
          <a:xfrm>
            <a:off x="7186302" y="5570304"/>
            <a:ext cx="512232" cy="484389"/>
          </a:xfrm>
          <a:prstGeom prst="rect">
            <a:avLst/>
          </a:prstGeom>
        </p:spPr>
      </p:pic>
      <p:pic>
        <p:nvPicPr>
          <p:cNvPr id="114" name="Picture 113">
            <a:extLst>
              <a:ext uri="{FF2B5EF4-FFF2-40B4-BE49-F238E27FC236}">
                <a16:creationId xmlns:a16="http://schemas.microsoft.com/office/drawing/2014/main" id="{A8A24FD0-2430-43AF-865E-CC4D32993AC0}"/>
              </a:ext>
            </a:extLst>
          </p:cNvPr>
          <p:cNvPicPr>
            <a:picLocks noChangeAspect="1"/>
          </p:cNvPicPr>
          <p:nvPr/>
        </p:nvPicPr>
        <p:blipFill rotWithShape="1">
          <a:blip r:embed="rId9" cstate="email">
            <a:duotone>
              <a:schemeClr val="accent4">
                <a:shade val="45000"/>
                <a:satMod val="135000"/>
              </a:schemeClr>
              <a:prstClr val="white"/>
            </a:duotone>
            <a:extLst>
              <a:ext uri="{28A0092B-C50C-407E-A947-70E740481C1C}">
                <a14:useLocalDpi xmlns:a14="http://schemas.microsoft.com/office/drawing/2010/main"/>
              </a:ext>
            </a:extLst>
          </a:blip>
          <a:srcRect/>
          <a:stretch/>
        </p:blipFill>
        <p:spPr>
          <a:xfrm>
            <a:off x="7213912" y="4955140"/>
            <a:ext cx="512232" cy="484389"/>
          </a:xfrm>
          <a:prstGeom prst="rect">
            <a:avLst/>
          </a:prstGeom>
        </p:spPr>
      </p:pic>
      <p:pic>
        <p:nvPicPr>
          <p:cNvPr id="115" name="Picture 114">
            <a:extLst>
              <a:ext uri="{FF2B5EF4-FFF2-40B4-BE49-F238E27FC236}">
                <a16:creationId xmlns:a16="http://schemas.microsoft.com/office/drawing/2014/main" id="{3EAACEEF-A9C1-4BA5-92CC-CEEECCFC5393}"/>
              </a:ext>
            </a:extLst>
          </p:cNvPr>
          <p:cNvPicPr>
            <a:picLocks noChangeAspect="1"/>
          </p:cNvPicPr>
          <p:nvPr/>
        </p:nvPicPr>
        <p:blipFill rotWithShape="1">
          <a:blip r:embed="rId9" cstate="email">
            <a:duotone>
              <a:schemeClr val="accent4">
                <a:shade val="45000"/>
                <a:satMod val="135000"/>
              </a:schemeClr>
              <a:prstClr val="white"/>
            </a:duotone>
            <a:extLst>
              <a:ext uri="{28A0092B-C50C-407E-A947-70E740481C1C}">
                <a14:useLocalDpi xmlns:a14="http://schemas.microsoft.com/office/drawing/2010/main"/>
              </a:ext>
            </a:extLst>
          </a:blip>
          <a:srcRect/>
          <a:stretch/>
        </p:blipFill>
        <p:spPr>
          <a:xfrm>
            <a:off x="7196404" y="4348549"/>
            <a:ext cx="512232" cy="484389"/>
          </a:xfrm>
          <a:prstGeom prst="rect">
            <a:avLst/>
          </a:prstGeom>
        </p:spPr>
      </p:pic>
      <p:pic>
        <p:nvPicPr>
          <p:cNvPr id="116" name="Picture 115">
            <a:extLst>
              <a:ext uri="{FF2B5EF4-FFF2-40B4-BE49-F238E27FC236}">
                <a16:creationId xmlns:a16="http://schemas.microsoft.com/office/drawing/2014/main" id="{34264853-9025-4724-9AF5-885DE39DC301}"/>
              </a:ext>
            </a:extLst>
          </p:cNvPr>
          <p:cNvPicPr>
            <a:picLocks noChangeAspect="1"/>
          </p:cNvPicPr>
          <p:nvPr/>
        </p:nvPicPr>
        <p:blipFill rotWithShape="1">
          <a:blip r:embed="rId9" cstate="email">
            <a:duotone>
              <a:schemeClr val="accent4">
                <a:shade val="45000"/>
                <a:satMod val="135000"/>
              </a:schemeClr>
              <a:prstClr val="white"/>
            </a:duotone>
            <a:extLst>
              <a:ext uri="{28A0092B-C50C-407E-A947-70E740481C1C}">
                <a14:useLocalDpi xmlns:a14="http://schemas.microsoft.com/office/drawing/2010/main"/>
              </a:ext>
            </a:extLst>
          </a:blip>
          <a:srcRect/>
          <a:stretch/>
        </p:blipFill>
        <p:spPr>
          <a:xfrm>
            <a:off x="7186302" y="3716799"/>
            <a:ext cx="512232" cy="484389"/>
          </a:xfrm>
          <a:prstGeom prst="rect">
            <a:avLst/>
          </a:prstGeom>
        </p:spPr>
      </p:pic>
      <p:pic>
        <p:nvPicPr>
          <p:cNvPr id="117" name="Picture 116">
            <a:extLst>
              <a:ext uri="{FF2B5EF4-FFF2-40B4-BE49-F238E27FC236}">
                <a16:creationId xmlns:a16="http://schemas.microsoft.com/office/drawing/2014/main" id="{BD2D2743-EECF-49A0-852E-7C663904A1D0}"/>
              </a:ext>
            </a:extLst>
          </p:cNvPr>
          <p:cNvPicPr>
            <a:picLocks noChangeAspect="1"/>
          </p:cNvPicPr>
          <p:nvPr/>
        </p:nvPicPr>
        <p:blipFill rotWithShape="1">
          <a:blip r:embed="rId9" cstate="email">
            <a:duotone>
              <a:schemeClr val="accent4">
                <a:shade val="45000"/>
                <a:satMod val="135000"/>
              </a:schemeClr>
              <a:prstClr val="white"/>
            </a:duotone>
            <a:extLst>
              <a:ext uri="{28A0092B-C50C-407E-A947-70E740481C1C}">
                <a14:useLocalDpi xmlns:a14="http://schemas.microsoft.com/office/drawing/2010/main"/>
              </a:ext>
            </a:extLst>
          </a:blip>
          <a:srcRect/>
          <a:stretch/>
        </p:blipFill>
        <p:spPr>
          <a:xfrm>
            <a:off x="7235846" y="3094502"/>
            <a:ext cx="512232" cy="484389"/>
          </a:xfrm>
          <a:prstGeom prst="rect">
            <a:avLst/>
          </a:prstGeom>
        </p:spPr>
      </p:pic>
      <p:pic>
        <p:nvPicPr>
          <p:cNvPr id="120" name="Picture 119">
            <a:extLst>
              <a:ext uri="{FF2B5EF4-FFF2-40B4-BE49-F238E27FC236}">
                <a16:creationId xmlns:a16="http://schemas.microsoft.com/office/drawing/2014/main" id="{4EB2BB03-7A46-49B0-8F37-903B3722A59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flipH="1">
            <a:off x="7123111" y="2473536"/>
            <a:ext cx="609744" cy="505897"/>
          </a:xfrm>
          <a:prstGeom prst="rect">
            <a:avLst/>
          </a:prstGeom>
        </p:spPr>
      </p:pic>
      <p:sp>
        <p:nvSpPr>
          <p:cNvPr id="121" name="TextBox 120">
            <a:extLst>
              <a:ext uri="{FF2B5EF4-FFF2-40B4-BE49-F238E27FC236}">
                <a16:creationId xmlns:a16="http://schemas.microsoft.com/office/drawing/2014/main" id="{A44D0EE4-EAF0-4D16-AE16-35F173014712}"/>
              </a:ext>
            </a:extLst>
          </p:cNvPr>
          <p:cNvSpPr txBox="1"/>
          <p:nvPr/>
        </p:nvSpPr>
        <p:spPr>
          <a:xfrm>
            <a:off x="7970626" y="593648"/>
            <a:ext cx="3944566" cy="954107"/>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53%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INSECTEN, SPINNEN,…..</a:t>
            </a:r>
          </a:p>
        </p:txBody>
      </p:sp>
      <p:sp>
        <p:nvSpPr>
          <p:cNvPr id="122" name="TextBox 121">
            <a:extLst>
              <a:ext uri="{FF2B5EF4-FFF2-40B4-BE49-F238E27FC236}">
                <a16:creationId xmlns:a16="http://schemas.microsoft.com/office/drawing/2014/main" id="{80B54300-21E3-4B78-88D8-55AF2C97D85C}"/>
              </a:ext>
            </a:extLst>
          </p:cNvPr>
          <p:cNvSpPr txBox="1"/>
          <p:nvPr/>
        </p:nvSpPr>
        <p:spPr>
          <a:xfrm>
            <a:off x="7970626" y="1590286"/>
            <a:ext cx="3944565" cy="954107"/>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Calibri" panose="020F0502020204030204"/>
                <a:ea typeface="+mn-ea"/>
                <a:cs typeface="+mn-cs"/>
              </a:rPr>
              <a:t>23%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SCHIMMELS</a:t>
            </a:r>
          </a:p>
        </p:txBody>
      </p:sp>
      <p:sp>
        <p:nvSpPr>
          <p:cNvPr id="123" name="TextBox 122">
            <a:extLst>
              <a:ext uri="{FF2B5EF4-FFF2-40B4-BE49-F238E27FC236}">
                <a16:creationId xmlns:a16="http://schemas.microsoft.com/office/drawing/2014/main" id="{B580DD1D-881B-4259-A49F-26EE3F107AE3}"/>
              </a:ext>
            </a:extLst>
          </p:cNvPr>
          <p:cNvSpPr txBox="1"/>
          <p:nvPr/>
        </p:nvSpPr>
        <p:spPr>
          <a:xfrm>
            <a:off x="7916369" y="3639673"/>
            <a:ext cx="3939526" cy="52322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92D050"/>
                </a:solidFill>
                <a:effectLst/>
                <a:uLnTx/>
                <a:uFillTx/>
                <a:latin typeface="Calibri" panose="020F0502020204030204"/>
                <a:ea typeface="+mn-ea"/>
                <a:cs typeface="+mn-cs"/>
              </a:rPr>
              <a:t>8%</a:t>
            </a:r>
            <a:r>
              <a:rPr kumimoji="0" lang="en-US" sz="2800" b="0" i="0" u="none" strike="noStrike" kern="1200" cap="none" spc="0" normalizeH="0" baseline="0" noProof="0" dirty="0">
                <a:ln>
                  <a:noFill/>
                </a:ln>
                <a:solidFill>
                  <a:srgbClr val="92D050"/>
                </a:solidFill>
                <a:effectLst/>
                <a:uLnTx/>
                <a:uFillTx/>
                <a:latin typeface="Calibri" panose="020F0502020204030204"/>
                <a:ea typeface="+mn-ea"/>
                <a:cs typeface="+mn-cs"/>
              </a:rPr>
              <a:t> ALGEN &amp; WIEREN</a:t>
            </a:r>
          </a:p>
        </p:txBody>
      </p:sp>
      <p:sp>
        <p:nvSpPr>
          <p:cNvPr id="125" name="TextBox 124">
            <a:extLst>
              <a:ext uri="{FF2B5EF4-FFF2-40B4-BE49-F238E27FC236}">
                <a16:creationId xmlns:a16="http://schemas.microsoft.com/office/drawing/2014/main" id="{2E9D96A5-C4B6-4B3E-A6FA-D76A411CD01E}"/>
              </a:ext>
            </a:extLst>
          </p:cNvPr>
          <p:cNvSpPr txBox="1"/>
          <p:nvPr/>
        </p:nvSpPr>
        <p:spPr>
          <a:xfrm>
            <a:off x="7942678" y="4162893"/>
            <a:ext cx="3957113" cy="52322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lumMod val="75000"/>
                  </a:srgbClr>
                </a:solidFill>
                <a:effectLst/>
                <a:uLnTx/>
                <a:uFillTx/>
                <a:latin typeface="Calibri" panose="020F0502020204030204"/>
                <a:ea typeface="+mn-ea"/>
                <a:cs typeface="+mn-cs"/>
              </a:rPr>
              <a:t>5%</a:t>
            </a:r>
            <a:r>
              <a:rPr kumimoji="0" lang="en-US" sz="2800" b="0" i="0" u="none" strike="noStrike" kern="1200" cap="none" spc="0" normalizeH="0" baseline="0" noProof="0" dirty="0">
                <a:ln>
                  <a:noFill/>
                </a:ln>
                <a:solidFill>
                  <a:srgbClr val="FFC000">
                    <a:lumMod val="75000"/>
                  </a:srgbClr>
                </a:solidFill>
                <a:effectLst/>
                <a:uLnTx/>
                <a:uFillTx/>
                <a:latin typeface="Calibri" panose="020F0502020204030204"/>
                <a:ea typeface="+mn-ea"/>
                <a:cs typeface="+mn-cs"/>
              </a:rPr>
              <a:t> ‘PLANTEN’</a:t>
            </a:r>
          </a:p>
        </p:txBody>
      </p:sp>
      <p:sp>
        <p:nvSpPr>
          <p:cNvPr id="126" name="TextBox 125">
            <a:extLst>
              <a:ext uri="{FF2B5EF4-FFF2-40B4-BE49-F238E27FC236}">
                <a16:creationId xmlns:a16="http://schemas.microsoft.com/office/drawing/2014/main" id="{A8DC80C8-8C2D-4A59-88E6-217EFF0AE65A}"/>
              </a:ext>
            </a:extLst>
          </p:cNvPr>
          <p:cNvSpPr txBox="1"/>
          <p:nvPr/>
        </p:nvSpPr>
        <p:spPr>
          <a:xfrm>
            <a:off x="7987315" y="4694573"/>
            <a:ext cx="3949214" cy="1138773"/>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1% GEWERVELDEN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vogels</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zoogdieren</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vissen</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reptielen</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amfibieën</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7" name="TextBox 126">
            <a:extLst>
              <a:ext uri="{FF2B5EF4-FFF2-40B4-BE49-F238E27FC236}">
                <a16:creationId xmlns:a16="http://schemas.microsoft.com/office/drawing/2014/main" id="{4B300A76-DA66-4560-83C5-438E9F5A0EF4}"/>
              </a:ext>
            </a:extLst>
          </p:cNvPr>
          <p:cNvSpPr txBox="1"/>
          <p:nvPr/>
        </p:nvSpPr>
        <p:spPr>
          <a:xfrm>
            <a:off x="8061060" y="5861047"/>
            <a:ext cx="3957113" cy="892552"/>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3% REST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a:t>
            </a:r>
            <a:r>
              <a:rPr kumimoji="0" lang="en-US" sz="2400" b="0" i="0" u="none" strike="noStrike" kern="1200" cap="none" spc="0" normalizeH="0" baseline="0" noProof="0" dirty="0" err="1">
                <a:ln>
                  <a:noFill/>
                </a:ln>
                <a:solidFill>
                  <a:prstClr val="white">
                    <a:lumMod val="65000"/>
                  </a:prstClr>
                </a:solidFill>
                <a:effectLst/>
                <a:uLnTx/>
                <a:uFillTx/>
                <a:latin typeface="Calibri" panose="020F0502020204030204"/>
                <a:ea typeface="+mn-ea"/>
                <a:cs typeface="+mn-cs"/>
              </a:rPr>
              <a:t>slijmzwammen</a:t>
            </a:r>
            <a:r>
              <a:rPr kumimoji="0" lang="en-US" sz="24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white">
                    <a:lumMod val="65000"/>
                  </a:prstClr>
                </a:solidFill>
                <a:effectLst/>
                <a:uLnTx/>
                <a:uFillTx/>
                <a:latin typeface="Calibri" panose="020F0502020204030204"/>
                <a:ea typeface="+mn-ea"/>
                <a:cs typeface="+mn-cs"/>
              </a:rPr>
              <a:t>forams</a:t>
            </a:r>
            <a:r>
              <a:rPr kumimoji="0" lang="en-US" sz="24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a:t>
            </a:r>
            <a:endParaRPr kumimoji="0" lang="en-US" sz="28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endParaRPr>
          </a:p>
        </p:txBody>
      </p:sp>
      <p:graphicFrame>
        <p:nvGraphicFramePr>
          <p:cNvPr id="2" name="Table 1">
            <a:extLst>
              <a:ext uri="{FF2B5EF4-FFF2-40B4-BE49-F238E27FC236}">
                <a16:creationId xmlns:a16="http://schemas.microsoft.com/office/drawing/2014/main" id="{6B3C7395-8F84-4E91-9F68-EF4EC55D9C6B}"/>
              </a:ext>
            </a:extLst>
          </p:cNvPr>
          <p:cNvGraphicFramePr>
            <a:graphicFrameLocks noGrp="1"/>
          </p:cNvGraphicFramePr>
          <p:nvPr/>
        </p:nvGraphicFramePr>
        <p:xfrm>
          <a:off x="673100" y="571500"/>
          <a:ext cx="7162800" cy="6184900"/>
        </p:xfrm>
        <a:graphic>
          <a:graphicData uri="http://schemas.openxmlformats.org/drawingml/2006/table">
            <a:tbl>
              <a:tblPr firstRow="1" bandRow="1">
                <a:tableStyleId>{2D5ABB26-0587-4C30-8999-92F81FD0307C}</a:tableStyleId>
              </a:tblPr>
              <a:tblGrid>
                <a:gridCol w="716280">
                  <a:extLst>
                    <a:ext uri="{9D8B030D-6E8A-4147-A177-3AD203B41FA5}">
                      <a16:colId xmlns:a16="http://schemas.microsoft.com/office/drawing/2014/main" val="3075516350"/>
                    </a:ext>
                  </a:extLst>
                </a:gridCol>
                <a:gridCol w="716280">
                  <a:extLst>
                    <a:ext uri="{9D8B030D-6E8A-4147-A177-3AD203B41FA5}">
                      <a16:colId xmlns:a16="http://schemas.microsoft.com/office/drawing/2014/main" val="3233984767"/>
                    </a:ext>
                  </a:extLst>
                </a:gridCol>
                <a:gridCol w="716280">
                  <a:extLst>
                    <a:ext uri="{9D8B030D-6E8A-4147-A177-3AD203B41FA5}">
                      <a16:colId xmlns:a16="http://schemas.microsoft.com/office/drawing/2014/main" val="2500507311"/>
                    </a:ext>
                  </a:extLst>
                </a:gridCol>
                <a:gridCol w="716280">
                  <a:extLst>
                    <a:ext uri="{9D8B030D-6E8A-4147-A177-3AD203B41FA5}">
                      <a16:colId xmlns:a16="http://schemas.microsoft.com/office/drawing/2014/main" val="1869827572"/>
                    </a:ext>
                  </a:extLst>
                </a:gridCol>
                <a:gridCol w="716280">
                  <a:extLst>
                    <a:ext uri="{9D8B030D-6E8A-4147-A177-3AD203B41FA5}">
                      <a16:colId xmlns:a16="http://schemas.microsoft.com/office/drawing/2014/main" val="3696471088"/>
                    </a:ext>
                  </a:extLst>
                </a:gridCol>
                <a:gridCol w="716280">
                  <a:extLst>
                    <a:ext uri="{9D8B030D-6E8A-4147-A177-3AD203B41FA5}">
                      <a16:colId xmlns:a16="http://schemas.microsoft.com/office/drawing/2014/main" val="3122170422"/>
                    </a:ext>
                  </a:extLst>
                </a:gridCol>
                <a:gridCol w="716280">
                  <a:extLst>
                    <a:ext uri="{9D8B030D-6E8A-4147-A177-3AD203B41FA5}">
                      <a16:colId xmlns:a16="http://schemas.microsoft.com/office/drawing/2014/main" val="79247706"/>
                    </a:ext>
                  </a:extLst>
                </a:gridCol>
                <a:gridCol w="716280">
                  <a:extLst>
                    <a:ext uri="{9D8B030D-6E8A-4147-A177-3AD203B41FA5}">
                      <a16:colId xmlns:a16="http://schemas.microsoft.com/office/drawing/2014/main" val="3658983135"/>
                    </a:ext>
                  </a:extLst>
                </a:gridCol>
                <a:gridCol w="716280">
                  <a:extLst>
                    <a:ext uri="{9D8B030D-6E8A-4147-A177-3AD203B41FA5}">
                      <a16:colId xmlns:a16="http://schemas.microsoft.com/office/drawing/2014/main" val="942887384"/>
                    </a:ext>
                  </a:extLst>
                </a:gridCol>
                <a:gridCol w="716280">
                  <a:extLst>
                    <a:ext uri="{9D8B030D-6E8A-4147-A177-3AD203B41FA5}">
                      <a16:colId xmlns:a16="http://schemas.microsoft.com/office/drawing/2014/main" val="3304301110"/>
                    </a:ext>
                  </a:extLst>
                </a:gridCol>
              </a:tblGrid>
              <a:tr h="618490">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2418298"/>
                  </a:ext>
                </a:extLst>
              </a:tr>
              <a:tr h="618490">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0179725"/>
                  </a:ext>
                </a:extLst>
              </a:tr>
              <a:tr h="618490">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2661708"/>
                  </a:ext>
                </a:extLst>
              </a:tr>
              <a:tr h="618490">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5028573"/>
                  </a:ext>
                </a:extLst>
              </a:tr>
              <a:tr h="618490">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095123"/>
                  </a:ext>
                </a:extLst>
              </a:tr>
              <a:tr h="618490">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5014805"/>
                  </a:ext>
                </a:extLst>
              </a:tr>
              <a:tr h="618490">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0170952"/>
                  </a:ext>
                </a:extLst>
              </a:tr>
              <a:tr h="618490">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0949442"/>
                  </a:ext>
                </a:extLst>
              </a:tr>
              <a:tr h="618490">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6129953"/>
                  </a:ext>
                </a:extLst>
              </a:tr>
              <a:tr h="618490">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2686895"/>
                  </a:ext>
                </a:extLst>
              </a:tr>
            </a:tbl>
          </a:graphicData>
        </a:graphic>
      </p:graphicFrame>
      <p:pic>
        <p:nvPicPr>
          <p:cNvPr id="128" name="Picture 127">
            <a:extLst>
              <a:ext uri="{FF2B5EF4-FFF2-40B4-BE49-F238E27FC236}">
                <a16:creationId xmlns:a16="http://schemas.microsoft.com/office/drawing/2014/main" id="{EFB11500-5D63-4935-97A4-A33A2ED186E5}"/>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7265707" y="677456"/>
            <a:ext cx="442840" cy="447025"/>
          </a:xfrm>
          <a:prstGeom prst="rect">
            <a:avLst/>
          </a:prstGeom>
        </p:spPr>
      </p:pic>
      <p:pic>
        <p:nvPicPr>
          <p:cNvPr id="129" name="Picture 128">
            <a:extLst>
              <a:ext uri="{FF2B5EF4-FFF2-40B4-BE49-F238E27FC236}">
                <a16:creationId xmlns:a16="http://schemas.microsoft.com/office/drawing/2014/main" id="{A8B16472-62B0-4633-B256-B58B3B6C79CB}"/>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7261813" y="1286126"/>
            <a:ext cx="442840" cy="447025"/>
          </a:xfrm>
          <a:prstGeom prst="rect">
            <a:avLst/>
          </a:prstGeom>
        </p:spPr>
      </p:pic>
      <p:pic>
        <p:nvPicPr>
          <p:cNvPr id="130" name="Picture 129">
            <a:extLst>
              <a:ext uri="{FF2B5EF4-FFF2-40B4-BE49-F238E27FC236}">
                <a16:creationId xmlns:a16="http://schemas.microsoft.com/office/drawing/2014/main" id="{961FF26B-ACB9-433F-872D-69AE296DE9C1}"/>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rot="380687">
            <a:off x="7235846" y="1877819"/>
            <a:ext cx="442840" cy="447025"/>
          </a:xfrm>
          <a:prstGeom prst="rect">
            <a:avLst/>
          </a:prstGeom>
        </p:spPr>
      </p:pic>
      <p:sp>
        <p:nvSpPr>
          <p:cNvPr id="131" name="Rectangle 130">
            <a:extLst>
              <a:ext uri="{FF2B5EF4-FFF2-40B4-BE49-F238E27FC236}">
                <a16:creationId xmlns:a16="http://schemas.microsoft.com/office/drawing/2014/main" id="{F6CD3439-F1E7-4574-81AB-ADB169AD56D4}"/>
              </a:ext>
            </a:extLst>
          </p:cNvPr>
          <p:cNvSpPr/>
          <p:nvPr/>
        </p:nvSpPr>
        <p:spPr>
          <a:xfrm>
            <a:off x="7970626" y="22589"/>
            <a:ext cx="4057393" cy="646331"/>
          </a:xfrm>
          <a:prstGeom prst="rect">
            <a:avLst/>
          </a:prstGeom>
          <a:ln>
            <a:solidFill>
              <a:schemeClr val="tx1"/>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C00000"/>
                </a:solidFill>
                <a:effectLst/>
                <a:uLnTx/>
                <a:uFillTx/>
                <a:latin typeface="Calibri" panose="020F0502020204030204"/>
                <a:ea typeface="+mn-ea"/>
                <a:cs typeface="+mn-cs"/>
              </a:rPr>
              <a:t>NL = 43,000 </a:t>
            </a:r>
            <a:r>
              <a:rPr kumimoji="0" lang="en-US" sz="3600" b="0" i="0" u="none" strike="noStrike" kern="1200" cap="none" spc="0" normalizeH="0" baseline="0" noProof="0" dirty="0" err="1">
                <a:ln>
                  <a:noFill/>
                </a:ln>
                <a:solidFill>
                  <a:srgbClr val="C00000"/>
                </a:solidFill>
                <a:effectLst/>
                <a:uLnTx/>
                <a:uFillTx/>
                <a:latin typeface="Calibri" panose="020F0502020204030204"/>
                <a:ea typeface="+mn-ea"/>
                <a:cs typeface="+mn-cs"/>
              </a:rPr>
              <a:t>soorten</a:t>
            </a:r>
            <a:r>
              <a:rPr kumimoji="0" lang="en-US" sz="3600" b="0" i="0" u="none" strike="noStrike" kern="1200" cap="none" spc="0" normalizeH="0" baseline="0" noProof="0" dirty="0">
                <a:ln>
                  <a:noFill/>
                </a:ln>
                <a:solidFill>
                  <a:srgbClr val="C00000"/>
                </a:solidFill>
                <a:effectLst/>
                <a:uLnTx/>
                <a:uFillTx/>
                <a:latin typeface="Calibri" panose="020F0502020204030204"/>
                <a:ea typeface="+mn-ea"/>
                <a:cs typeface="+mn-cs"/>
              </a:rPr>
              <a:t> </a:t>
            </a:r>
            <a:endParaRPr kumimoji="0" lang="nl-NL" sz="36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132" name="TextBox 131">
            <a:extLst>
              <a:ext uri="{FF2B5EF4-FFF2-40B4-BE49-F238E27FC236}">
                <a16:creationId xmlns:a16="http://schemas.microsoft.com/office/drawing/2014/main" id="{C5EB8750-52E4-440C-9E31-9CB256217517}"/>
              </a:ext>
            </a:extLst>
          </p:cNvPr>
          <p:cNvSpPr txBox="1"/>
          <p:nvPr/>
        </p:nvSpPr>
        <p:spPr>
          <a:xfrm>
            <a:off x="8042158" y="2485511"/>
            <a:ext cx="3939525" cy="1261884"/>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9% OVERIGE </a:t>
            </a:r>
            <a:r>
              <a:rPr kumimoji="0" lang="en-US" sz="2800" b="0" i="0" u="none" strike="noStrike" kern="1200" cap="all" spc="0" normalizeH="0" baseline="0" noProof="0" dirty="0" err="1">
                <a:ln>
                  <a:noFill/>
                </a:ln>
                <a:solidFill>
                  <a:prstClr val="black"/>
                </a:solidFill>
                <a:effectLst/>
                <a:uLnTx/>
                <a:uFillTx/>
                <a:latin typeface="Calibri" panose="020F0502020204030204"/>
                <a:ea typeface="+mn-ea"/>
                <a:cs typeface="+mn-cs"/>
              </a:rPr>
              <a:t>ongewervelde</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DIEREN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weekdieren</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schelpen</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196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Afbeeldingsresultaat voor autoruit insecten"/>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a:extLst>
              <a:ext uri="{FF2B5EF4-FFF2-40B4-BE49-F238E27FC236}">
                <a16:creationId xmlns:a16="http://schemas.microsoft.com/office/drawing/2014/main" id="{FCAEC680-CBA4-4F42-98A2-46C2B498163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 y="5461040"/>
            <a:ext cx="767751" cy="1396960"/>
          </a:xfrm>
          <a:prstGeom prst="rect">
            <a:avLst/>
          </a:prstGeom>
        </p:spPr>
      </p:pic>
      <p:sp>
        <p:nvSpPr>
          <p:cNvPr id="8" name="Tekstvak 7"/>
          <p:cNvSpPr txBox="1"/>
          <p:nvPr/>
        </p:nvSpPr>
        <p:spPr>
          <a:xfrm>
            <a:off x="1856795" y="5178242"/>
            <a:ext cx="8478410" cy="769441"/>
          </a:xfrm>
          <a:prstGeom prst="rect">
            <a:avLst/>
          </a:prstGeom>
          <a:noFill/>
          <a:ln w="28575">
            <a:noFill/>
          </a:ln>
        </p:spPr>
        <p:txBody>
          <a:bodyPr wrap="none" rtlCol="0">
            <a:sp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nl-NL" sz="4400" b="0" i="0" u="none" strike="noStrike" kern="1200" cap="none" spc="0" normalizeH="0" baseline="0" noProof="0" dirty="0">
                <a:ln>
                  <a:noFill/>
                </a:ln>
                <a:solidFill>
                  <a:srgbClr val="00B050"/>
                </a:solidFill>
                <a:effectLst/>
                <a:uLnTx/>
                <a:uFillTx/>
                <a:latin typeface="Arial Black" panose="020B0A04020102020204" pitchFamily="34" charset="0"/>
                <a:ea typeface="+mn-ea"/>
                <a:cs typeface="+mn-cs"/>
              </a:rPr>
              <a:t>75% </a:t>
            </a:r>
            <a:r>
              <a:rPr kumimoji="0" lang="nl-NL" sz="4400" b="0" i="1" u="none" strike="noStrike" kern="1200" cap="none" spc="0" normalizeH="0" baseline="0" noProof="0" dirty="0">
                <a:ln>
                  <a:noFill/>
                </a:ln>
                <a:solidFill>
                  <a:srgbClr val="00B050"/>
                </a:solidFill>
                <a:effectLst/>
                <a:uLnTx/>
                <a:uFillTx/>
                <a:latin typeface="Arial Black" panose="020B0A04020102020204" pitchFamily="34" charset="0"/>
                <a:ea typeface="+mn-ea"/>
                <a:cs typeface="+mn-cs"/>
              </a:rPr>
              <a:t>minder kilo’s insecten</a:t>
            </a:r>
          </a:p>
        </p:txBody>
      </p:sp>
      <p:sp>
        <p:nvSpPr>
          <p:cNvPr id="5" name="Tekstvak 4"/>
          <p:cNvSpPr txBox="1"/>
          <p:nvPr/>
        </p:nvSpPr>
        <p:spPr>
          <a:xfrm>
            <a:off x="533260" y="470085"/>
            <a:ext cx="11125482" cy="769441"/>
          </a:xfrm>
          <a:prstGeom prst="rect">
            <a:avLst/>
          </a:prstGeom>
          <a:solidFill>
            <a:schemeClr val="bg2"/>
          </a:solidFill>
          <a:ln w="28575">
            <a:solidFill>
              <a:srgbClr val="00B050"/>
            </a:solidFill>
          </a:ln>
        </p:spPr>
        <p:txBody>
          <a:bodyPr wrap="none" rtlCol="0">
            <a:sp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nl-NL" sz="4400" b="0" i="0" u="none" strike="noStrike" kern="1200" cap="none" spc="0" normalizeH="0" baseline="0" noProof="0" dirty="0">
                <a:ln>
                  <a:noFill/>
                </a:ln>
                <a:solidFill>
                  <a:srgbClr val="00B050"/>
                </a:solidFill>
                <a:effectLst/>
                <a:uLnTx/>
                <a:uFillTx/>
                <a:latin typeface="Arial Black" panose="020B0A04020102020204" pitchFamily="34" charset="0"/>
                <a:ea typeface="+mn-ea"/>
                <a:cs typeface="+mn-cs"/>
              </a:rPr>
              <a:t>NL: kampioen biodiversiteitverlies !</a:t>
            </a:r>
            <a:endParaRPr kumimoji="0" lang="en-US" sz="3600" b="0" i="1" u="none" strike="noStrike" kern="1200" cap="none" spc="0" normalizeH="0" baseline="0" noProof="0" dirty="0">
              <a:ln>
                <a:noFill/>
              </a:ln>
              <a:solidFill>
                <a:srgbClr val="00B050"/>
              </a:solidFill>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val="878962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www.spaceoffice.nl/blobs/wadden_sea_20090819_H.jpg"/>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rightnessContrast bright="-42000"/>
                    </a14:imgEffect>
                  </a14:imgLayer>
                </a14:imgProps>
              </a:ext>
              <a:ext uri="{28A0092B-C50C-407E-A947-70E740481C1C}">
                <a14:useLocalDpi xmlns:a14="http://schemas.microsoft.com/office/drawing/2010/main"/>
              </a:ext>
            </a:extLst>
          </a:blip>
          <a:srcRect/>
          <a:stretch/>
        </p:blipFill>
        <p:spPr bwMode="auto">
          <a:xfrm>
            <a:off x="3" y="1"/>
            <a:ext cx="12192000" cy="78565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5">
            <a:extLst>
              <a:ext uri="{FF2B5EF4-FFF2-40B4-BE49-F238E27FC236}">
                <a16:creationId xmlns:a16="http://schemas.microsoft.com/office/drawing/2014/main" id="{FCAEC680-CBA4-4F42-98A2-46C2B498163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 y="5461040"/>
            <a:ext cx="767751" cy="1396960"/>
          </a:xfrm>
          <a:prstGeom prst="rect">
            <a:avLst/>
          </a:prstGeom>
        </p:spPr>
      </p:pic>
      <p:sp>
        <p:nvSpPr>
          <p:cNvPr id="2" name="TextBox 1">
            <a:extLst>
              <a:ext uri="{FF2B5EF4-FFF2-40B4-BE49-F238E27FC236}">
                <a16:creationId xmlns:a16="http://schemas.microsoft.com/office/drawing/2014/main" id="{8A36445C-7B0C-49CF-84BA-275EF4433554}"/>
              </a:ext>
            </a:extLst>
          </p:cNvPr>
          <p:cNvSpPr txBox="1"/>
          <p:nvPr/>
        </p:nvSpPr>
        <p:spPr>
          <a:xfrm>
            <a:off x="1156819" y="1709609"/>
            <a:ext cx="10646120" cy="3785652"/>
          </a:xfrm>
          <a:prstGeom prst="rect">
            <a:avLst/>
          </a:prstGeom>
          <a:noFill/>
        </p:spPr>
        <p:txBody>
          <a:bodyPr wrap="none" rtlCol="0">
            <a:spAutoFit/>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rPr>
              <a:t>-   Minder </a:t>
            </a:r>
            <a:r>
              <a:rPr kumimoji="0" lang="en-US" sz="4800" b="0" i="0" u="none" strike="noStrike" kern="1200" cap="none" spc="0" normalizeH="0" baseline="0" noProof="0" dirty="0" err="1">
                <a:ln>
                  <a:noFill/>
                </a:ln>
                <a:solidFill>
                  <a:prstClr val="white"/>
                </a:solidFill>
                <a:effectLst/>
                <a:uLnTx/>
                <a:uFillTx/>
                <a:latin typeface="Calibri" panose="020F0502020204030204"/>
                <a:ea typeface="+mn-ea"/>
                <a:cs typeface="+mn-cs"/>
              </a:rPr>
              <a:t>natuur</a:t>
            </a:r>
            <a:r>
              <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rPr>
              <a:t> dan in </a:t>
            </a:r>
            <a:r>
              <a:rPr kumimoji="0" lang="en-US" sz="4800" b="0" i="0" u="none" strike="noStrike" kern="1200" cap="none" spc="0" normalizeH="0" baseline="0" noProof="0" dirty="0" err="1">
                <a:ln>
                  <a:noFill/>
                </a:ln>
                <a:solidFill>
                  <a:prstClr val="white"/>
                </a:solidFill>
                <a:effectLst/>
                <a:uLnTx/>
                <a:uFillTx/>
                <a:latin typeface="Calibri" panose="020F0502020204030204"/>
                <a:ea typeface="+mn-ea"/>
                <a:cs typeface="+mn-cs"/>
              </a:rPr>
              <a:t>meeste</a:t>
            </a:r>
            <a:r>
              <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prstClr val="white"/>
                </a:solidFill>
                <a:effectLst/>
                <a:uLnTx/>
                <a:uFillTx/>
                <a:latin typeface="Calibri" panose="020F0502020204030204"/>
                <a:ea typeface="+mn-ea"/>
                <a:cs typeface="+mn-cs"/>
              </a:rPr>
              <a:t>landen</a:t>
            </a:r>
            <a:endPar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571486" marR="0" lvl="0" indent="-571486" algn="l" defTabSz="914309" rtl="0" eaLnBrk="1" fontAlgn="auto" latinLnBrk="0" hangingPunct="1">
              <a:lnSpc>
                <a:spcPct val="100000"/>
              </a:lnSpc>
              <a:spcBef>
                <a:spcPts val="0"/>
              </a:spcBef>
              <a:spcAft>
                <a:spcPts val="0"/>
              </a:spcAft>
              <a:buClrTx/>
              <a:buSzTx/>
              <a:buFontTx/>
              <a:buChar char="-"/>
              <a:tabLst/>
              <a:defRPr/>
            </a:pPr>
            <a:r>
              <a:rPr kumimoji="0" lang="en-US" sz="4800" b="0" i="0" u="none" strike="noStrike" kern="1200" cap="none" spc="0" normalizeH="0" baseline="0" noProof="0" dirty="0" err="1">
                <a:ln>
                  <a:noFill/>
                </a:ln>
                <a:solidFill>
                  <a:prstClr val="white"/>
                </a:solidFill>
                <a:effectLst/>
                <a:uLnTx/>
                <a:uFillTx/>
                <a:latin typeface="Calibri" panose="020F0502020204030204"/>
                <a:ea typeface="+mn-ea"/>
                <a:cs typeface="+mn-cs"/>
              </a:rPr>
              <a:t>Langste</a:t>
            </a:r>
            <a:r>
              <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rPr>
              <a:t> ‘rode </a:t>
            </a:r>
            <a:r>
              <a:rPr kumimoji="0" lang="en-US" sz="4800" b="0" i="0" u="none" strike="noStrike" kern="1200" cap="none" spc="0" normalizeH="0" baseline="0" noProof="0" dirty="0" err="1">
                <a:ln>
                  <a:noFill/>
                </a:ln>
                <a:solidFill>
                  <a:prstClr val="white"/>
                </a:solidFill>
                <a:effectLst/>
                <a:uLnTx/>
                <a:uFillTx/>
                <a:latin typeface="Calibri" panose="020F0502020204030204"/>
                <a:ea typeface="+mn-ea"/>
                <a:cs typeface="+mn-cs"/>
              </a:rPr>
              <a:t>lijsten</a:t>
            </a:r>
            <a:r>
              <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prstClr val="white"/>
                </a:solidFill>
                <a:effectLst/>
                <a:uLnTx/>
                <a:uFillTx/>
                <a:latin typeface="Calibri" panose="020F0502020204030204"/>
                <a:ea typeface="+mn-ea"/>
                <a:cs typeface="+mn-cs"/>
              </a:rPr>
              <a:t>bedreigde</a:t>
            </a:r>
            <a:r>
              <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prstClr val="white"/>
                </a:solidFill>
                <a:effectLst/>
                <a:uLnTx/>
                <a:uFillTx/>
                <a:latin typeface="Calibri" panose="020F0502020204030204"/>
                <a:ea typeface="+mn-ea"/>
                <a:cs typeface="+mn-cs"/>
              </a:rPr>
              <a:t>soorten</a:t>
            </a:r>
            <a:endPar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571486" marR="0" lvl="0" indent="-571486" algn="l" defTabSz="914309" rtl="0" eaLnBrk="1" fontAlgn="auto" latinLnBrk="0" hangingPunct="1">
              <a:lnSpc>
                <a:spcPct val="100000"/>
              </a:lnSpc>
              <a:spcBef>
                <a:spcPts val="0"/>
              </a:spcBef>
              <a:spcAft>
                <a:spcPts val="0"/>
              </a:spcAft>
              <a:buClrTx/>
              <a:buSzTx/>
              <a:buFontTx/>
              <a:buChar char="-"/>
              <a:tabLst/>
              <a:defRPr/>
            </a:pPr>
            <a:r>
              <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rPr>
              <a:t>80% water </a:t>
            </a:r>
            <a:r>
              <a:rPr kumimoji="0" lang="en-US" sz="4800" b="0" i="0" u="none" strike="noStrike" kern="1200" cap="none" spc="0" normalizeH="0" baseline="0" noProof="0" dirty="0" err="1">
                <a:ln>
                  <a:noFill/>
                </a:ln>
                <a:solidFill>
                  <a:prstClr val="white"/>
                </a:solidFill>
                <a:effectLst/>
                <a:uLnTx/>
                <a:uFillTx/>
                <a:latin typeface="Calibri" panose="020F0502020204030204"/>
                <a:ea typeface="+mn-ea"/>
                <a:cs typeface="+mn-cs"/>
              </a:rPr>
              <a:t>matig</a:t>
            </a:r>
            <a:r>
              <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rPr>
              <a:t> tot </a:t>
            </a:r>
            <a:r>
              <a:rPr kumimoji="0" lang="en-US" sz="4800" b="0" i="0" u="none" strike="noStrike" kern="1200" cap="none" spc="0" normalizeH="0" baseline="0" noProof="0" dirty="0" err="1">
                <a:ln>
                  <a:noFill/>
                </a:ln>
                <a:solidFill>
                  <a:prstClr val="white"/>
                </a:solidFill>
                <a:effectLst/>
                <a:uLnTx/>
                <a:uFillTx/>
                <a:latin typeface="Calibri" panose="020F0502020204030204"/>
                <a:ea typeface="+mn-ea"/>
                <a:cs typeface="+mn-cs"/>
              </a:rPr>
              <a:t>slechte</a:t>
            </a:r>
            <a:r>
              <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prstClr val="white"/>
                </a:solidFill>
                <a:effectLst/>
                <a:uLnTx/>
                <a:uFillTx/>
                <a:latin typeface="Calibri" panose="020F0502020204030204"/>
                <a:ea typeface="+mn-ea"/>
                <a:cs typeface="+mn-cs"/>
              </a:rPr>
              <a:t>kwaliteit</a:t>
            </a:r>
            <a:endPar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571486" marR="0" lvl="0" indent="-571486" algn="l" defTabSz="914309" rtl="0" eaLnBrk="1" fontAlgn="auto" latinLnBrk="0" hangingPunct="1">
              <a:lnSpc>
                <a:spcPct val="100000"/>
              </a:lnSpc>
              <a:spcBef>
                <a:spcPts val="0"/>
              </a:spcBef>
              <a:spcAft>
                <a:spcPts val="0"/>
              </a:spcAft>
              <a:buClrTx/>
              <a:buSzTx/>
              <a:buFontTx/>
              <a:buChar char="-"/>
              <a:tabLst/>
              <a:defRPr/>
            </a:pPr>
            <a:r>
              <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rPr>
              <a:t>We </a:t>
            </a:r>
            <a:r>
              <a:rPr kumimoji="0" lang="en-US" sz="4800" b="0" i="0" u="none" strike="noStrike" kern="1200" cap="none" spc="0" normalizeH="0" baseline="0" noProof="0" dirty="0" err="1">
                <a:ln>
                  <a:noFill/>
                </a:ln>
                <a:solidFill>
                  <a:prstClr val="white"/>
                </a:solidFill>
                <a:effectLst/>
                <a:uLnTx/>
                <a:uFillTx/>
                <a:latin typeface="Calibri" panose="020F0502020204030204"/>
                <a:ea typeface="+mn-ea"/>
                <a:cs typeface="+mn-cs"/>
              </a:rPr>
              <a:t>halen</a:t>
            </a:r>
            <a:r>
              <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rPr>
              <a:t> &lt;40% van de </a:t>
            </a:r>
            <a:r>
              <a:rPr kumimoji="0" lang="en-US" sz="4800" b="0" i="0" u="none" strike="noStrike" kern="1200" cap="none" spc="0" normalizeH="0" baseline="0" noProof="0" dirty="0" err="1">
                <a:ln>
                  <a:noFill/>
                </a:ln>
                <a:solidFill>
                  <a:prstClr val="white"/>
                </a:solidFill>
                <a:effectLst/>
                <a:uLnTx/>
                <a:uFillTx/>
                <a:latin typeface="Calibri" panose="020F0502020204030204"/>
                <a:ea typeface="+mn-ea"/>
                <a:cs typeface="+mn-cs"/>
              </a:rPr>
              <a:t>natuurdoelen</a:t>
            </a:r>
            <a:endPar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571486" marR="0" lvl="0" indent="-571486" algn="l" defTabSz="914309" rtl="0" eaLnBrk="1" fontAlgn="auto" latinLnBrk="0" hangingPunct="1">
              <a:lnSpc>
                <a:spcPct val="100000"/>
              </a:lnSpc>
              <a:spcBef>
                <a:spcPts val="0"/>
              </a:spcBef>
              <a:spcAft>
                <a:spcPts val="0"/>
              </a:spcAft>
              <a:buClrTx/>
              <a:buSzTx/>
              <a:buFontTx/>
              <a:buChar char="-"/>
              <a:tabLst/>
              <a:defRPr/>
            </a:pPr>
            <a:r>
              <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rPr>
              <a:t>We </a:t>
            </a:r>
            <a:r>
              <a:rPr kumimoji="0" lang="en-US" sz="4800" b="0" i="0" u="none" strike="noStrike" kern="1200" cap="none" spc="0" normalizeH="0" baseline="0" noProof="0" dirty="0" err="1">
                <a:ln>
                  <a:noFill/>
                </a:ln>
                <a:solidFill>
                  <a:prstClr val="white"/>
                </a:solidFill>
                <a:effectLst/>
                <a:uLnTx/>
                <a:uFillTx/>
                <a:latin typeface="Calibri" panose="020F0502020204030204"/>
                <a:ea typeface="+mn-ea"/>
                <a:cs typeface="+mn-cs"/>
              </a:rPr>
              <a:t>voldoen</a:t>
            </a:r>
            <a:r>
              <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prstClr val="white"/>
                </a:solidFill>
                <a:effectLst/>
                <a:uLnTx/>
                <a:uFillTx/>
                <a:latin typeface="Calibri" panose="020F0502020204030204"/>
                <a:ea typeface="+mn-ea"/>
                <a:cs typeface="+mn-cs"/>
              </a:rPr>
              <a:t>niet</a:t>
            </a:r>
            <a:r>
              <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prstClr val="white"/>
                </a:solidFill>
                <a:effectLst/>
                <a:uLnTx/>
                <a:uFillTx/>
                <a:latin typeface="Calibri" panose="020F0502020204030204"/>
                <a:ea typeface="+mn-ea"/>
                <a:cs typeface="+mn-cs"/>
              </a:rPr>
              <a:t>aan</a:t>
            </a:r>
            <a:r>
              <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rPr>
              <a:t> de wet (EU </a:t>
            </a:r>
            <a:r>
              <a:rPr kumimoji="0" lang="en-US" sz="4800" b="0" i="0" u="none" strike="noStrike" kern="1200" cap="none" spc="0" normalizeH="0" baseline="0" noProof="0" dirty="0" err="1">
                <a:ln>
                  <a:noFill/>
                </a:ln>
                <a:solidFill>
                  <a:prstClr val="white"/>
                </a:solidFill>
                <a:effectLst/>
                <a:uLnTx/>
                <a:uFillTx/>
                <a:latin typeface="Calibri" panose="020F0502020204030204"/>
                <a:ea typeface="+mn-ea"/>
                <a:cs typeface="+mn-cs"/>
              </a:rPr>
              <a:t>en</a:t>
            </a:r>
            <a:r>
              <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rPr>
              <a:t> NL)</a:t>
            </a:r>
          </a:p>
        </p:txBody>
      </p:sp>
      <p:sp>
        <p:nvSpPr>
          <p:cNvPr id="6" name="Tekstvak 4">
            <a:extLst>
              <a:ext uri="{FF2B5EF4-FFF2-40B4-BE49-F238E27FC236}">
                <a16:creationId xmlns:a16="http://schemas.microsoft.com/office/drawing/2014/main" id="{82C7CBFC-C90A-4CCC-BF89-360EDB9E7B6D}"/>
              </a:ext>
            </a:extLst>
          </p:cNvPr>
          <p:cNvSpPr txBox="1"/>
          <p:nvPr/>
        </p:nvSpPr>
        <p:spPr>
          <a:xfrm>
            <a:off x="533260" y="470085"/>
            <a:ext cx="11125482" cy="769441"/>
          </a:xfrm>
          <a:prstGeom prst="rect">
            <a:avLst/>
          </a:prstGeom>
          <a:solidFill>
            <a:schemeClr val="bg2"/>
          </a:solidFill>
          <a:ln w="28575">
            <a:solidFill>
              <a:srgbClr val="00B050"/>
            </a:solidFill>
          </a:ln>
        </p:spPr>
        <p:txBody>
          <a:bodyPr wrap="none" rtlCol="0">
            <a:sp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nl-NL" sz="4400" b="0" i="0" u="none" strike="noStrike" kern="1200" cap="none" spc="0" normalizeH="0" baseline="0" noProof="0" dirty="0">
                <a:ln>
                  <a:noFill/>
                </a:ln>
                <a:solidFill>
                  <a:srgbClr val="00B050"/>
                </a:solidFill>
                <a:effectLst/>
                <a:uLnTx/>
                <a:uFillTx/>
                <a:latin typeface="Arial Black" panose="020B0A04020102020204" pitchFamily="34" charset="0"/>
                <a:ea typeface="+mn-ea"/>
                <a:cs typeface="+mn-cs"/>
              </a:rPr>
              <a:t>NL: kampioen biodiversiteitverlies !</a:t>
            </a:r>
            <a:endParaRPr kumimoji="0" lang="en-US" sz="3600" b="0" i="1" u="none" strike="noStrike" kern="1200" cap="none" spc="0" normalizeH="0" baseline="0" noProof="0" dirty="0">
              <a:ln>
                <a:noFill/>
              </a:ln>
              <a:solidFill>
                <a:srgbClr val="00B050"/>
              </a:solidFill>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val="2950337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5216"/>
          <a:stretch/>
        </p:blipFill>
        <p:spPr bwMode="auto">
          <a:xfrm>
            <a:off x="361950" y="644691"/>
            <a:ext cx="11468100" cy="955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5680" y="1402536"/>
            <a:ext cx="8256917" cy="5455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5331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Afbeeldingsresultaat voor vlinders  vlinderstichti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15320" y="-721897"/>
            <a:ext cx="15609888" cy="1014569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5">
            <a:extLst>
              <a:ext uri="{FF2B5EF4-FFF2-40B4-BE49-F238E27FC236}">
                <a16:creationId xmlns:a16="http://schemas.microsoft.com/office/drawing/2014/main" id="{FCAEC680-CBA4-4F42-98A2-46C2B498163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 y="5461040"/>
            <a:ext cx="767751" cy="1396960"/>
          </a:xfrm>
          <a:prstGeom prst="rect">
            <a:avLst/>
          </a:prstGeom>
        </p:spPr>
      </p:pic>
      <p:sp>
        <p:nvSpPr>
          <p:cNvPr id="4" name="Tekstvak 3"/>
          <p:cNvSpPr txBox="1"/>
          <p:nvPr/>
        </p:nvSpPr>
        <p:spPr>
          <a:xfrm>
            <a:off x="1379227" y="361736"/>
            <a:ext cx="9433545" cy="923330"/>
          </a:xfrm>
          <a:prstGeom prst="rect">
            <a:avLst/>
          </a:prstGeom>
          <a:solidFill>
            <a:schemeClr val="bg2"/>
          </a:solidFill>
          <a:ln w="28575">
            <a:solidFill>
              <a:srgbClr val="00B050"/>
            </a:solidFill>
          </a:ln>
        </p:spPr>
        <p:txBody>
          <a:bodyPr wrap="none" rtlCol="0">
            <a:spAutoFit/>
          </a:bodyP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nl-NL" sz="5400" b="0" i="0" u="none" strike="noStrike" kern="1200" cap="none" spc="0" normalizeH="0" baseline="0" noProof="0" dirty="0">
                <a:ln>
                  <a:noFill/>
                </a:ln>
                <a:solidFill>
                  <a:srgbClr val="00B050"/>
                </a:solidFill>
                <a:effectLst/>
                <a:uLnTx/>
                <a:uFillTx/>
                <a:latin typeface="Arial Black" panose="020B0A04020102020204" pitchFamily="34" charset="0"/>
                <a:ea typeface="+mn-ea"/>
                <a:cs typeface="+mn-cs"/>
              </a:rPr>
              <a:t>84% </a:t>
            </a:r>
            <a:r>
              <a:rPr kumimoji="0" lang="nl-NL" sz="5400" b="0" i="1" u="none" strike="noStrike" kern="1200" cap="none" spc="0" normalizeH="0" baseline="0" noProof="0" dirty="0">
                <a:ln>
                  <a:noFill/>
                </a:ln>
                <a:solidFill>
                  <a:srgbClr val="00B050"/>
                </a:solidFill>
                <a:effectLst/>
                <a:uLnTx/>
                <a:uFillTx/>
                <a:latin typeface="Arial Black" panose="020B0A04020102020204" pitchFamily="34" charset="0"/>
                <a:ea typeface="+mn-ea"/>
                <a:cs typeface="+mn-cs"/>
              </a:rPr>
              <a:t>vlinders verdwenen</a:t>
            </a:r>
            <a:endParaRPr kumimoji="0" lang="en-US" sz="4400" b="0" i="1" u="none" strike="noStrike" kern="1200" cap="none" spc="0" normalizeH="0" baseline="0" noProof="0" dirty="0">
              <a:ln>
                <a:noFill/>
              </a:ln>
              <a:solidFill>
                <a:srgbClr val="00B050"/>
              </a:solidFill>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val="110274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i156.photobucket.com/albums/t3/Freddy81__/insekter%202012/DSC_5532.jp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48683" y="0"/>
            <a:ext cx="1224068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5">
            <a:extLst>
              <a:ext uri="{FF2B5EF4-FFF2-40B4-BE49-F238E27FC236}">
                <a16:creationId xmlns:a16="http://schemas.microsoft.com/office/drawing/2014/main" id="{76AACC07-5873-4ED4-90F8-CD3753EF832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 y="5461040"/>
            <a:ext cx="767751" cy="1396960"/>
          </a:xfrm>
          <a:prstGeom prst="rect">
            <a:avLst/>
          </a:prstGeom>
        </p:spPr>
      </p:pic>
      <p:sp>
        <p:nvSpPr>
          <p:cNvPr id="6" name="Tekstvak 5"/>
          <p:cNvSpPr txBox="1"/>
          <p:nvPr/>
        </p:nvSpPr>
        <p:spPr>
          <a:xfrm>
            <a:off x="3566140" y="6001788"/>
            <a:ext cx="5059719" cy="830997"/>
          </a:xfrm>
          <a:prstGeom prst="rect">
            <a:avLst/>
          </a:prstGeom>
          <a:solidFill>
            <a:schemeClr val="bg2"/>
          </a:solidFill>
          <a:ln w="28575">
            <a:solidFill>
              <a:srgbClr val="00B050"/>
            </a:solidFill>
          </a:ln>
        </p:spPr>
        <p:txBody>
          <a:bodyPr wrap="none" rtlCol="0">
            <a:spAutoFit/>
          </a:bodyP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nl-NL" sz="4800" b="0" i="0" u="none" strike="noStrike" kern="1200" cap="none" spc="0" normalizeH="0" baseline="0" noProof="0" dirty="0">
                <a:ln>
                  <a:noFill/>
                </a:ln>
                <a:solidFill>
                  <a:srgbClr val="00B050"/>
                </a:solidFill>
                <a:effectLst/>
                <a:uLnTx/>
                <a:uFillTx/>
                <a:latin typeface="Arial Black" panose="020B0A04020102020204" pitchFamily="34" charset="0"/>
                <a:ea typeface="+mn-ea"/>
                <a:cs typeface="+mn-cs"/>
              </a:rPr>
              <a:t>1984 </a:t>
            </a:r>
            <a:r>
              <a:rPr kumimoji="0" lang="nl-NL" sz="4400" b="0" i="1" u="none" strike="noStrike" kern="1200" cap="none" spc="0" normalizeH="0" baseline="0" noProof="0" dirty="0">
                <a:ln>
                  <a:noFill/>
                </a:ln>
                <a:solidFill>
                  <a:srgbClr val="00B050"/>
                </a:solidFill>
                <a:effectLst/>
                <a:uLnTx/>
                <a:uFillTx/>
                <a:latin typeface="Arial Black" panose="020B0A04020102020204" pitchFamily="34" charset="0"/>
                <a:ea typeface="+mn-ea"/>
                <a:cs typeface="+mn-cs"/>
              </a:rPr>
              <a:t>Staphorst</a:t>
            </a:r>
            <a:endParaRPr kumimoji="0" lang="en-US" sz="4400" b="0" i="1" u="none" strike="noStrike" kern="1200" cap="none" spc="0" normalizeH="0" baseline="0" noProof="0" dirty="0">
              <a:ln>
                <a:noFill/>
              </a:ln>
              <a:solidFill>
                <a:srgbClr val="00B050"/>
              </a:solidFill>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val="22360568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fbeeldingsresultaat voor luchtfoto bollenveld  en hollandse duinen"/>
          <p:cNvPicPr>
            <a:picLocks noChangeAspect="1" noChangeArrowheads="1"/>
          </p:cNvPicPr>
          <p:nvPr/>
        </p:nvPicPr>
        <p:blipFill rotWithShape="1">
          <a:blip r:embed="rId2">
            <a:extLst>
              <a:ext uri="{28A0092B-C50C-407E-A947-70E740481C1C}">
                <a14:useLocalDpi xmlns:a14="http://schemas.microsoft.com/office/drawing/2010/main" val="0"/>
              </a:ext>
            </a:extLst>
          </a:blip>
          <a:srcRect l="5714" r="18104"/>
          <a:stretch/>
        </p:blipFill>
        <p:spPr bwMode="auto">
          <a:xfrm>
            <a:off x="0" y="0"/>
            <a:ext cx="12192000" cy="7025640"/>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p:cNvSpPr txBox="1"/>
          <p:nvPr/>
        </p:nvSpPr>
        <p:spPr>
          <a:xfrm>
            <a:off x="808070" y="368621"/>
            <a:ext cx="10630411" cy="1569660"/>
          </a:xfrm>
          <a:prstGeom prst="rect">
            <a:avLst/>
          </a:prstGeom>
          <a:solidFill>
            <a:schemeClr val="bg2"/>
          </a:solidFill>
          <a:ln w="28575">
            <a:solidFill>
              <a:srgbClr val="00B050"/>
            </a:solidFill>
          </a:ln>
        </p:spPr>
        <p:txBody>
          <a:bodyPr wrap="none" rtlCol="0">
            <a:spAutoFit/>
          </a:bodyP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nl-NL" sz="4800" b="0" i="0" u="none" strike="noStrike" kern="1200" cap="none" spc="0" normalizeH="0" baseline="0" noProof="0" dirty="0">
                <a:ln>
                  <a:noFill/>
                </a:ln>
                <a:solidFill>
                  <a:srgbClr val="00B050"/>
                </a:solidFill>
                <a:effectLst/>
                <a:uLnTx/>
                <a:uFillTx/>
                <a:latin typeface="Arial Black" panose="020B0A04020102020204" pitchFamily="34" charset="0"/>
                <a:ea typeface="+mn-ea"/>
                <a:cs typeface="+mn-cs"/>
              </a:rPr>
              <a:t>Oorzaken biodiversiteitsverlies</a:t>
            </a:r>
          </a:p>
          <a:p>
            <a:pPr marL="0" marR="0" lvl="0" indent="0" algn="ctr" defTabSz="914309" rtl="0" eaLnBrk="1" fontAlgn="auto" latinLnBrk="0" hangingPunct="1">
              <a:lnSpc>
                <a:spcPct val="100000"/>
              </a:lnSpc>
              <a:spcBef>
                <a:spcPts val="0"/>
              </a:spcBef>
              <a:spcAft>
                <a:spcPts val="0"/>
              </a:spcAft>
              <a:buClrTx/>
              <a:buSzTx/>
              <a:buFontTx/>
              <a:buNone/>
              <a:tabLst/>
              <a:defRPr/>
            </a:pPr>
            <a:r>
              <a:rPr kumimoji="0" lang="nl-NL" sz="4800" b="0" i="0" u="none" strike="noStrike" kern="1200" cap="none" spc="0" normalizeH="0" baseline="0" noProof="0" dirty="0">
                <a:ln>
                  <a:noFill/>
                </a:ln>
                <a:solidFill>
                  <a:srgbClr val="00B050"/>
                </a:solidFill>
                <a:effectLst/>
                <a:uLnTx/>
                <a:uFillTx/>
                <a:latin typeface="Arial Black" panose="020B0A04020102020204" pitchFamily="34" charset="0"/>
                <a:ea typeface="+mn-ea"/>
                <a:cs typeface="+mn-cs"/>
              </a:rPr>
              <a:t>liggen buiten de natuur</a:t>
            </a:r>
            <a:endParaRPr kumimoji="0" lang="en-US" sz="4000" b="0" i="1" u="none" strike="noStrike" kern="1200" cap="none" spc="0" normalizeH="0" baseline="0" noProof="0" dirty="0">
              <a:ln>
                <a:noFill/>
              </a:ln>
              <a:solidFill>
                <a:srgbClr val="00B050"/>
              </a:solidFill>
              <a:effectLst/>
              <a:uLnTx/>
              <a:uFillTx/>
              <a:latin typeface="Arial Black" panose="020B0A04020102020204" pitchFamily="34" charset="0"/>
              <a:ea typeface="+mn-ea"/>
              <a:cs typeface="+mn-cs"/>
            </a:endParaRPr>
          </a:p>
        </p:txBody>
      </p:sp>
      <p:sp>
        <p:nvSpPr>
          <p:cNvPr id="4" name="Tekstvak 3"/>
          <p:cNvSpPr txBox="1"/>
          <p:nvPr/>
        </p:nvSpPr>
        <p:spPr>
          <a:xfrm>
            <a:off x="566704" y="3512821"/>
            <a:ext cx="11058092" cy="2554545"/>
          </a:xfrm>
          <a:prstGeom prst="rect">
            <a:avLst/>
          </a:prstGeom>
          <a:solidFill>
            <a:schemeClr val="accent2"/>
          </a:solidFill>
        </p:spPr>
        <p:txBody>
          <a:bodyPr wrap="none" rtlCol="0">
            <a:spAutoFit/>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a:ln>
                  <a:noFill/>
                </a:ln>
                <a:solidFill>
                  <a:prstClr val="black"/>
                </a:solidFill>
                <a:effectLst/>
                <a:uLnTx/>
                <a:uFillTx/>
                <a:latin typeface="Calibri" panose="020F0502020204030204"/>
                <a:ea typeface="+mn-ea"/>
                <a:cs typeface="+mn-cs"/>
              </a:rPr>
              <a:t>Landbouw</a:t>
            </a:r>
            <a:r>
              <a:rPr kumimoji="0" lang="nl-NL" sz="4000" b="0" i="0" u="none" strike="noStrike" kern="1200" cap="none" spc="0" normalizeH="0" baseline="0" noProof="0" dirty="0">
                <a:ln>
                  <a:noFill/>
                </a:ln>
                <a:solidFill>
                  <a:prstClr val="black"/>
                </a:solidFill>
                <a:effectLst/>
                <a:uLnTx/>
                <a:uFillTx/>
                <a:latin typeface="Calibri" panose="020F0502020204030204"/>
                <a:ea typeface="+mn-ea"/>
                <a:cs typeface="+mn-cs"/>
              </a:rPr>
              <a:t> (intensiviteit, stikstof, chemie, waterpeil)</a:t>
            </a:r>
          </a:p>
          <a:p>
            <a:pPr marL="0" marR="0" lvl="0" indent="0" algn="l" defTabSz="914309"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a:ln>
                  <a:noFill/>
                </a:ln>
                <a:solidFill>
                  <a:prstClr val="black"/>
                </a:solidFill>
                <a:effectLst/>
                <a:uLnTx/>
                <a:uFillTx/>
                <a:latin typeface="Calibri" panose="020F0502020204030204"/>
                <a:ea typeface="+mn-ea"/>
                <a:cs typeface="+mn-cs"/>
              </a:rPr>
              <a:t>Woningbouw/mobiliteit/industrie </a:t>
            </a:r>
            <a:r>
              <a:rPr kumimoji="0" lang="nl-NL" sz="4000" b="0" i="0" u="none" strike="noStrike" kern="1200" cap="none" spc="0" normalizeH="0" baseline="0" noProof="0" dirty="0">
                <a:ln>
                  <a:noFill/>
                </a:ln>
                <a:solidFill>
                  <a:prstClr val="black"/>
                </a:solidFill>
                <a:effectLst/>
                <a:uLnTx/>
                <a:uFillTx/>
                <a:latin typeface="Calibri" panose="020F0502020204030204"/>
                <a:ea typeface="+mn-ea"/>
                <a:cs typeface="+mn-cs"/>
              </a:rPr>
              <a:t>(ruimtebeslag)</a:t>
            </a:r>
          </a:p>
          <a:p>
            <a:pPr marL="0" marR="0" lvl="0" indent="0" algn="l" defTabSz="914309"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a:ln>
                  <a:noFill/>
                </a:ln>
                <a:solidFill>
                  <a:prstClr val="black"/>
                </a:solidFill>
                <a:effectLst/>
                <a:uLnTx/>
                <a:uFillTx/>
                <a:latin typeface="Calibri" panose="020F0502020204030204"/>
                <a:ea typeface="+mn-ea"/>
                <a:cs typeface="+mn-cs"/>
              </a:rPr>
              <a:t>Ruimtelijke ordening </a:t>
            </a:r>
            <a:r>
              <a:rPr kumimoji="0" lang="nl-NL" sz="4000" b="0" i="0" u="none" strike="noStrike" kern="1200" cap="none" spc="0" normalizeH="0" baseline="0" noProof="0" dirty="0">
                <a:ln>
                  <a:noFill/>
                </a:ln>
                <a:solidFill>
                  <a:prstClr val="black"/>
                </a:solidFill>
                <a:effectLst/>
                <a:uLnTx/>
                <a:uFillTx/>
                <a:latin typeface="Calibri" panose="020F0502020204030204"/>
                <a:ea typeface="+mn-ea"/>
                <a:cs typeface="+mn-cs"/>
              </a:rPr>
              <a:t>(versnippering, </a:t>
            </a:r>
            <a:r>
              <a:rPr kumimoji="0" lang="nl-NL" sz="4000" b="0" i="0" u="none" strike="noStrike" kern="1200" cap="none" spc="0" normalizeH="0" baseline="0" noProof="0" dirty="0" err="1">
                <a:ln>
                  <a:noFill/>
                </a:ln>
                <a:solidFill>
                  <a:prstClr val="black"/>
                </a:solidFill>
                <a:effectLst/>
                <a:uLnTx/>
                <a:uFillTx/>
                <a:latin typeface="Calibri" panose="020F0502020204030204"/>
                <a:ea typeface="+mn-ea"/>
                <a:cs typeface="+mn-cs"/>
              </a:rPr>
              <a:t>verrommeling</a:t>
            </a:r>
            <a:r>
              <a:rPr kumimoji="0" lang="nl-NL" sz="40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309"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K</a:t>
            </a:r>
            <a:r>
              <a:rPr kumimoji="0" lang="nl-NL" sz="4000" b="1" i="0" u="none" strike="noStrike" kern="1200" cap="none" spc="0" normalizeH="0" baseline="0" noProof="0" dirty="0" err="1">
                <a:ln>
                  <a:noFill/>
                </a:ln>
                <a:solidFill>
                  <a:prstClr val="black"/>
                </a:solidFill>
                <a:effectLst/>
                <a:uLnTx/>
                <a:uFillTx/>
                <a:latin typeface="Calibri" panose="020F0502020204030204"/>
                <a:ea typeface="+mn-ea"/>
                <a:cs typeface="+mn-cs"/>
              </a:rPr>
              <a:t>limaatverandering</a:t>
            </a:r>
            <a:r>
              <a:rPr kumimoji="0" lang="nl-NL"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nl-NL" sz="4000" b="0" i="0" u="none" strike="noStrike" kern="1200" cap="none" spc="0" normalizeH="0" baseline="0" noProof="0" dirty="0">
                <a:ln>
                  <a:noFill/>
                </a:ln>
                <a:solidFill>
                  <a:prstClr val="black"/>
                </a:solidFill>
                <a:effectLst/>
                <a:uLnTx/>
                <a:uFillTx/>
                <a:latin typeface="Calibri" panose="020F0502020204030204"/>
                <a:ea typeface="+mn-ea"/>
                <a:cs typeface="+mn-cs"/>
              </a:rPr>
              <a:t>(verdroging, overstroming, &gt;</a:t>
            </a:r>
            <a:r>
              <a:rPr kumimoji="0" lang="nl-NL" sz="4000" b="0" i="0" u="none" strike="noStrike" kern="1200" cap="none" spc="0" normalizeH="0" baseline="30000" noProof="0" dirty="0" err="1">
                <a:ln>
                  <a:noFill/>
                </a:ln>
                <a:solidFill>
                  <a:prstClr val="black"/>
                </a:solidFill>
                <a:effectLst/>
                <a:uLnTx/>
                <a:uFillTx/>
                <a:latin typeface="Calibri" panose="020F0502020204030204"/>
                <a:ea typeface="+mn-ea"/>
                <a:cs typeface="+mn-cs"/>
              </a:rPr>
              <a:t>o</a:t>
            </a:r>
            <a:r>
              <a:rPr kumimoji="0" lang="nl-NL" sz="4000" b="0" i="0" u="none" strike="noStrike" kern="1200" cap="none" spc="0" normalizeH="0" baseline="0" noProof="0" dirty="0" err="1">
                <a:ln>
                  <a:noFill/>
                </a:ln>
                <a:solidFill>
                  <a:prstClr val="black"/>
                </a:solidFill>
                <a:effectLst/>
                <a:uLnTx/>
                <a:uFillTx/>
                <a:latin typeface="Calibri" panose="020F0502020204030204"/>
                <a:ea typeface="+mn-ea"/>
                <a:cs typeface="+mn-cs"/>
              </a:rPr>
              <a:t>C</a:t>
            </a:r>
            <a:r>
              <a:rPr kumimoji="0" lang="nl-NL" sz="40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1962741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AutoShape 2" descr="https://nos.nl/data/image/2016/09/09/315838/2048x1152.jpg"/>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17" tIns="60958" rIns="121917" bIns="60958" numCol="1" anchor="t" anchorCtr="0" compatLnSpc="1">
            <a:prstTxWarp prst="textNoShape">
              <a:avLst/>
            </a:prstTxWarp>
          </a:bodyPr>
          <a:lstStyle/>
          <a:p>
            <a:pPr marL="0" marR="0" lvl="0" indent="0" algn="l" defTabSz="914309"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27" name="Picture 3" descr="\\fs-smb-015.ad.naturalis.nl\homedir\Koos.Biesmeijer\PDFs recent\1600x90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2629"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5">
            <a:extLst>
              <a:ext uri="{FF2B5EF4-FFF2-40B4-BE49-F238E27FC236}">
                <a16:creationId xmlns:a16="http://schemas.microsoft.com/office/drawing/2014/main" id="{76AACC07-5873-4ED4-90F8-CD3753EF832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 y="5461040"/>
            <a:ext cx="767751" cy="1396960"/>
          </a:xfrm>
          <a:prstGeom prst="rect">
            <a:avLst/>
          </a:prstGeom>
        </p:spPr>
      </p:pic>
      <p:sp>
        <p:nvSpPr>
          <p:cNvPr id="3" name="Tekstvak 2"/>
          <p:cNvSpPr txBox="1"/>
          <p:nvPr/>
        </p:nvSpPr>
        <p:spPr>
          <a:xfrm rot="20943994">
            <a:off x="282103" y="3618409"/>
            <a:ext cx="5601405" cy="1323439"/>
          </a:xfrm>
          <a:prstGeom prst="rect">
            <a:avLst/>
          </a:prstGeom>
          <a:noFill/>
        </p:spPr>
        <p:txBody>
          <a:bodyPr wrap="none" rtlCol="0">
            <a:spAutoFit/>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nl-NL" sz="8000" b="0"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Biodiversiteit</a:t>
            </a:r>
            <a:endParaRPr kumimoji="0" lang="en-US" sz="8000" b="0"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8249235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Gerelateerde afbeeldin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 y="-1"/>
            <a:ext cx="12191997" cy="68580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5">
            <a:extLst>
              <a:ext uri="{FF2B5EF4-FFF2-40B4-BE49-F238E27FC236}">
                <a16:creationId xmlns:a16="http://schemas.microsoft.com/office/drawing/2014/main" id="{76AACC07-5873-4ED4-90F8-CD3753EF832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 y="5461040"/>
            <a:ext cx="767751" cy="1396960"/>
          </a:xfrm>
          <a:prstGeom prst="rect">
            <a:avLst/>
          </a:prstGeom>
        </p:spPr>
      </p:pic>
      <p:sp>
        <p:nvSpPr>
          <p:cNvPr id="5" name="Tekstvak 4"/>
          <p:cNvSpPr txBox="1"/>
          <p:nvPr/>
        </p:nvSpPr>
        <p:spPr>
          <a:xfrm>
            <a:off x="4336859" y="5870259"/>
            <a:ext cx="3451907" cy="1015663"/>
          </a:xfrm>
          <a:prstGeom prst="rect">
            <a:avLst/>
          </a:prstGeom>
          <a:solidFill>
            <a:schemeClr val="bg2"/>
          </a:solidFill>
          <a:ln w="28575">
            <a:solidFill>
              <a:srgbClr val="00B050"/>
            </a:solidFill>
          </a:ln>
        </p:spPr>
        <p:txBody>
          <a:bodyPr wrap="none" rtlCol="0">
            <a:spAutoFit/>
          </a:bodyP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nl-NL" sz="6000" b="0" i="1" u="none" strike="noStrike" kern="1200" cap="none" spc="0" normalizeH="0" baseline="0" noProof="0" dirty="0" err="1">
                <a:ln>
                  <a:noFill/>
                </a:ln>
                <a:solidFill>
                  <a:srgbClr val="00B050"/>
                </a:solidFill>
                <a:effectLst/>
                <a:uLnTx/>
                <a:uFillTx/>
                <a:latin typeface="Arial Black" panose="020B0A04020102020204" pitchFamily="34" charset="0"/>
                <a:ea typeface="+mn-ea"/>
                <a:cs typeface="+mn-cs"/>
              </a:rPr>
              <a:t>grasfalt</a:t>
            </a:r>
            <a:endParaRPr kumimoji="0" lang="en-US" sz="5400" b="0" i="1" u="none" strike="noStrike" kern="1200" cap="none" spc="0" normalizeH="0" baseline="0" noProof="0" dirty="0">
              <a:ln>
                <a:noFill/>
              </a:ln>
              <a:solidFill>
                <a:srgbClr val="00B050"/>
              </a:solidFill>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val="40603836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80E69F-0133-4E61-9812-4855BDE73A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01"/>
            <a:ext cx="12192000" cy="6866601"/>
          </a:xfrm>
          <a:prstGeom prst="rect">
            <a:avLst/>
          </a:prstGeom>
        </p:spPr>
      </p:pic>
      <p:pic>
        <p:nvPicPr>
          <p:cNvPr id="4" name="Picture 5">
            <a:extLst>
              <a:ext uri="{FF2B5EF4-FFF2-40B4-BE49-F238E27FC236}">
                <a16:creationId xmlns:a16="http://schemas.microsoft.com/office/drawing/2014/main" id="{ED113803-F5EC-45FA-BEE7-16D61C779E6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 y="5461040"/>
            <a:ext cx="767751" cy="1396960"/>
          </a:xfrm>
          <a:prstGeom prst="rect">
            <a:avLst/>
          </a:prstGeom>
        </p:spPr>
      </p:pic>
      <p:sp>
        <p:nvSpPr>
          <p:cNvPr id="5" name="Tekstvak 4">
            <a:extLst>
              <a:ext uri="{FF2B5EF4-FFF2-40B4-BE49-F238E27FC236}">
                <a16:creationId xmlns:a16="http://schemas.microsoft.com/office/drawing/2014/main" id="{F491F902-F59B-470E-9AD0-592580738B6B}"/>
              </a:ext>
            </a:extLst>
          </p:cNvPr>
          <p:cNvSpPr txBox="1"/>
          <p:nvPr/>
        </p:nvSpPr>
        <p:spPr>
          <a:xfrm>
            <a:off x="3197960" y="5870259"/>
            <a:ext cx="5729710" cy="1015663"/>
          </a:xfrm>
          <a:prstGeom prst="rect">
            <a:avLst/>
          </a:prstGeom>
          <a:solidFill>
            <a:schemeClr val="bg2"/>
          </a:solidFill>
          <a:ln w="28575">
            <a:solidFill>
              <a:srgbClr val="00B050"/>
            </a:solidFill>
          </a:ln>
        </p:spPr>
        <p:txBody>
          <a:bodyPr wrap="none" rtlCol="0">
            <a:spAutoFit/>
          </a:bodyP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nl-NL" sz="6000" b="0" i="1" u="none" strike="noStrike" kern="1200" cap="none" spc="0" normalizeH="0" baseline="0" noProof="0" dirty="0">
                <a:ln>
                  <a:noFill/>
                </a:ln>
                <a:solidFill>
                  <a:srgbClr val="00B050"/>
                </a:solidFill>
                <a:effectLst/>
                <a:uLnTx/>
                <a:uFillTx/>
                <a:latin typeface="Arial Black" panose="020B0A04020102020204" pitchFamily="34" charset="0"/>
                <a:ea typeface="+mn-ea"/>
                <a:cs typeface="+mn-cs"/>
              </a:rPr>
              <a:t>tegelparadijs</a:t>
            </a:r>
            <a:endParaRPr kumimoji="0" lang="en-US" sz="5400" b="0" i="1" u="none" strike="noStrike" kern="1200" cap="none" spc="0" normalizeH="0" baseline="0" noProof="0" dirty="0">
              <a:ln>
                <a:noFill/>
              </a:ln>
              <a:solidFill>
                <a:srgbClr val="00B050"/>
              </a:solidFill>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val="9745691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Koos.Biesmeijer\20NWO-DeltaLab-Groene Hart\Nieuwkoopse Plassen 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827485"/>
            <a:ext cx="12192000" cy="768548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5">
            <a:extLst>
              <a:ext uri="{FF2B5EF4-FFF2-40B4-BE49-F238E27FC236}">
                <a16:creationId xmlns:a16="http://schemas.microsoft.com/office/drawing/2014/main" id="{76AACC07-5873-4ED4-90F8-CD3753EF832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 y="5461040"/>
            <a:ext cx="767751" cy="1396960"/>
          </a:xfrm>
          <a:prstGeom prst="rect">
            <a:avLst/>
          </a:prstGeom>
        </p:spPr>
      </p:pic>
      <p:sp>
        <p:nvSpPr>
          <p:cNvPr id="7" name="Tekstvak 6"/>
          <p:cNvSpPr txBox="1"/>
          <p:nvPr/>
        </p:nvSpPr>
        <p:spPr>
          <a:xfrm>
            <a:off x="2680406" y="649784"/>
            <a:ext cx="7005379" cy="923330"/>
          </a:xfrm>
          <a:prstGeom prst="rect">
            <a:avLst/>
          </a:prstGeom>
          <a:solidFill>
            <a:schemeClr val="bg2"/>
          </a:solidFill>
          <a:ln w="28575">
            <a:solidFill>
              <a:srgbClr val="00B050"/>
            </a:solidFill>
          </a:ln>
        </p:spPr>
        <p:txBody>
          <a:bodyPr wrap="none" rtlCol="0">
            <a:spAutoFit/>
          </a:bodyP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nl-NL" sz="5400" b="0" i="0" u="none" strike="noStrike" kern="1200" cap="none" spc="0" normalizeH="0" baseline="0" noProof="0" dirty="0">
                <a:ln>
                  <a:noFill/>
                </a:ln>
                <a:solidFill>
                  <a:srgbClr val="00B050"/>
                </a:solidFill>
                <a:effectLst/>
                <a:uLnTx/>
                <a:uFillTx/>
                <a:latin typeface="Arial Black" panose="020B0A04020102020204" pitchFamily="34" charset="0"/>
                <a:ea typeface="+mn-ea"/>
                <a:cs typeface="+mn-cs"/>
              </a:rPr>
              <a:t>Systeemprobleem</a:t>
            </a:r>
            <a:endParaRPr kumimoji="0" lang="en-US" sz="4400" b="0" i="1" u="none" strike="noStrike" kern="1200" cap="none" spc="0" normalizeH="0" baseline="0" noProof="0" dirty="0">
              <a:ln>
                <a:noFill/>
              </a:ln>
              <a:solidFill>
                <a:srgbClr val="00B050"/>
              </a:solidFill>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val="25159241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Thuis\Documents\Koos\BeePics03\BeeBiology\HoneyCombBees2.JPG"/>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rightnessContrast bright="5000"/>
                    </a14:imgEffect>
                  </a14:imgLayer>
                </a14:imgProps>
              </a:ext>
              <a:ext uri="{28A0092B-C50C-407E-A947-70E740481C1C}">
                <a14:useLocalDpi xmlns:a14="http://schemas.microsoft.com/office/drawing/2010/main"/>
              </a:ext>
            </a:extLst>
          </a:blip>
          <a:srcRect/>
          <a:stretch/>
        </p:blipFill>
        <p:spPr bwMode="auto">
          <a:xfrm>
            <a:off x="40" y="0"/>
            <a:ext cx="12191999" cy="687986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a:extLst>
              <a:ext uri="{FF2B5EF4-FFF2-40B4-BE49-F238E27FC236}">
                <a16:creationId xmlns:a16="http://schemas.microsoft.com/office/drawing/2014/main" id="{76AACC07-5873-4ED4-90F8-CD3753EF832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 y="5461040"/>
            <a:ext cx="767751" cy="1396960"/>
          </a:xfrm>
          <a:prstGeom prst="rect">
            <a:avLst/>
          </a:prstGeom>
        </p:spPr>
      </p:pic>
      <p:sp>
        <p:nvSpPr>
          <p:cNvPr id="7" name="Rechthoek 6"/>
          <p:cNvSpPr/>
          <p:nvPr/>
        </p:nvSpPr>
        <p:spPr>
          <a:xfrm>
            <a:off x="163285" y="609600"/>
            <a:ext cx="11898085" cy="1556657"/>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kstvak 5"/>
          <p:cNvSpPr txBox="1"/>
          <p:nvPr/>
        </p:nvSpPr>
        <p:spPr>
          <a:xfrm>
            <a:off x="85437" y="252186"/>
            <a:ext cx="12111842" cy="2215991"/>
          </a:xfrm>
          <a:prstGeom prst="rect">
            <a:avLst/>
          </a:prstGeom>
          <a:noFill/>
        </p:spPr>
        <p:txBody>
          <a:bodyPr wrap="none" rtlCol="0">
            <a:spAutoFit/>
          </a:bodyP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nl-NL" sz="138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alibri" panose="020F0502020204030204"/>
                <a:ea typeface="+mn-ea"/>
                <a:cs typeface="+mn-cs"/>
              </a:rPr>
              <a:t>SAMENWERKEN</a:t>
            </a:r>
            <a:endParaRPr kumimoji="0" lang="nl-NL" sz="54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7945153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2682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kstvak 1"/>
          <p:cNvSpPr txBox="1"/>
          <p:nvPr/>
        </p:nvSpPr>
        <p:spPr>
          <a:xfrm>
            <a:off x="5355771" y="610305"/>
            <a:ext cx="4915448" cy="523220"/>
          </a:xfrm>
          <a:prstGeom prst="rect">
            <a:avLst/>
          </a:prstGeom>
          <a:noFill/>
        </p:spPr>
        <p:txBody>
          <a:bodyPr wrap="none" rtlCol="0">
            <a:spAutoFit/>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rPr>
              <a:t>www.samenvoorbiodiversiteit.nl</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30107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9763" y="0"/>
            <a:ext cx="12631527"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39729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00DD34-2CB6-4BDD-ADFE-8D93292EC3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8808" y="0"/>
            <a:ext cx="4848301" cy="6858000"/>
          </a:xfrm>
          <a:prstGeom prst="rect">
            <a:avLst/>
          </a:prstGeom>
        </p:spPr>
      </p:pic>
      <p:pic>
        <p:nvPicPr>
          <p:cNvPr id="5" name="Picture 4">
            <a:extLst>
              <a:ext uri="{FF2B5EF4-FFF2-40B4-BE49-F238E27FC236}">
                <a16:creationId xmlns:a16="http://schemas.microsoft.com/office/drawing/2014/main" id="{EB5BA3DD-BBAB-4EE9-8C8C-3B41421105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2563" y="2754453"/>
            <a:ext cx="4210630" cy="2661436"/>
          </a:xfrm>
          <a:prstGeom prst="rect">
            <a:avLst/>
          </a:prstGeom>
        </p:spPr>
      </p:pic>
      <p:pic>
        <p:nvPicPr>
          <p:cNvPr id="7" name="Picture 6">
            <a:extLst>
              <a:ext uri="{FF2B5EF4-FFF2-40B4-BE49-F238E27FC236}">
                <a16:creationId xmlns:a16="http://schemas.microsoft.com/office/drawing/2014/main" id="{74E98574-3D85-445D-91CC-63329ADF4B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402" y="826779"/>
            <a:ext cx="5828598" cy="1780163"/>
          </a:xfrm>
          <a:prstGeom prst="rect">
            <a:avLst/>
          </a:prstGeom>
        </p:spPr>
      </p:pic>
      <p:sp>
        <p:nvSpPr>
          <p:cNvPr id="8" name="TextBox 7">
            <a:extLst>
              <a:ext uri="{FF2B5EF4-FFF2-40B4-BE49-F238E27FC236}">
                <a16:creationId xmlns:a16="http://schemas.microsoft.com/office/drawing/2014/main" id="{1744DD74-BFD5-468A-8663-F2352C684374}"/>
              </a:ext>
            </a:extLst>
          </p:cNvPr>
          <p:cNvSpPr txBox="1"/>
          <p:nvPr/>
        </p:nvSpPr>
        <p:spPr>
          <a:xfrm>
            <a:off x="1763278" y="5563401"/>
            <a:ext cx="3364383" cy="384721"/>
          </a:xfrm>
          <a:prstGeom prst="rect">
            <a:avLst/>
          </a:prstGeom>
          <a:noFill/>
        </p:spPr>
        <p:txBody>
          <a:bodyPr wrap="none" rtlCol="0">
            <a:spAutoFit/>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err="1">
                <a:ln>
                  <a:noFill/>
                </a:ln>
                <a:solidFill>
                  <a:prstClr val="black"/>
                </a:solidFill>
                <a:effectLst/>
                <a:uLnTx/>
                <a:uFillTx/>
                <a:latin typeface="Calibri" panose="020F0502020204030204"/>
                <a:ea typeface="+mn-ea"/>
                <a:cs typeface="+mn-cs"/>
              </a:rPr>
              <a:t>Alle</a:t>
            </a:r>
            <a: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rPr>
              <a:t> info op:  </a:t>
            </a:r>
            <a: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www.bestuivers.nl</a:t>
            </a:r>
            <a: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nl-NL" sz="1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BB67B817-4942-4954-A461-C6559415E788}"/>
              </a:ext>
            </a:extLst>
          </p:cNvPr>
          <p:cNvPicPr>
            <a:picLocks noChangeAspect="1"/>
          </p:cNvPicPr>
          <p:nvPr/>
        </p:nvPicPr>
        <p:blipFill rotWithShape="1">
          <a:blip r:embed="rId6">
            <a:extLst>
              <a:ext uri="{28A0092B-C50C-407E-A947-70E740481C1C}">
                <a14:useLocalDpi xmlns:a14="http://schemas.microsoft.com/office/drawing/2010/main" val="0"/>
              </a:ext>
            </a:extLst>
          </a:blip>
          <a:srcRect l="78651" t="52094" r="3143" b="35836"/>
          <a:stretch/>
        </p:blipFill>
        <p:spPr>
          <a:xfrm>
            <a:off x="488783" y="118585"/>
            <a:ext cx="1838802" cy="1724396"/>
          </a:xfrm>
          <a:prstGeom prst="rect">
            <a:avLst/>
          </a:prstGeom>
        </p:spPr>
      </p:pic>
    </p:spTree>
    <p:extLst>
      <p:ext uri="{BB962C8B-B14F-4D97-AF65-F5344CB8AC3E}">
        <p14:creationId xmlns:p14="http://schemas.microsoft.com/office/powerpoint/2010/main" val="41599729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105298-3036-4673-8839-CCB5DA9BA69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
            <a:ext cx="12192000" cy="8133327"/>
          </a:xfrm>
          <a:prstGeom prst="rect">
            <a:avLst/>
          </a:prstGeom>
        </p:spPr>
      </p:pic>
    </p:spTree>
    <p:extLst>
      <p:ext uri="{BB962C8B-B14F-4D97-AF65-F5344CB8AC3E}">
        <p14:creationId xmlns:p14="http://schemas.microsoft.com/office/powerpoint/2010/main" val="37587848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Afbeeldingsresultaat voor autoruit insecten"/>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a:extLst>
              <a:ext uri="{FF2B5EF4-FFF2-40B4-BE49-F238E27FC236}">
                <a16:creationId xmlns:a16="http://schemas.microsoft.com/office/drawing/2014/main" id="{FCAEC680-CBA4-4F42-98A2-46C2B498163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 y="5461040"/>
            <a:ext cx="767751" cy="1396960"/>
          </a:xfrm>
          <a:prstGeom prst="rect">
            <a:avLst/>
          </a:prstGeom>
        </p:spPr>
      </p:pic>
      <p:sp>
        <p:nvSpPr>
          <p:cNvPr id="6" name="Rectangle 2">
            <a:extLst>
              <a:ext uri="{FF2B5EF4-FFF2-40B4-BE49-F238E27FC236}">
                <a16:creationId xmlns:a16="http://schemas.microsoft.com/office/drawing/2014/main" id="{A80CB8BF-D184-44F5-80AF-1F9BBF971200}"/>
              </a:ext>
            </a:extLst>
          </p:cNvPr>
          <p:cNvSpPr txBox="1">
            <a:spLocks noChangeArrowheads="1"/>
          </p:cNvSpPr>
          <p:nvPr/>
        </p:nvSpPr>
        <p:spPr>
          <a:xfrm>
            <a:off x="2255574" y="1331182"/>
            <a:ext cx="7680852" cy="1077383"/>
          </a:xfrm>
          <a:prstGeom prst="rect">
            <a:avLst/>
          </a:prstGeom>
        </p:spPr>
        <p:txBody>
          <a:bodyPr lIns="121856" tIns="60928" rIns="121856" bIns="60928">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7200" b="1" i="0" u="none" strike="noStrike" kern="1200" cap="none" spc="0" normalizeH="0" baseline="0" noProof="0" dirty="0" err="1">
                <a:ln>
                  <a:noFill/>
                </a:ln>
                <a:solidFill>
                  <a:prstClr val="black"/>
                </a:solidFill>
                <a:effectLst/>
                <a:uLnTx/>
                <a:uFillTx/>
                <a:latin typeface="Calibri Light" panose="020F0302020204030204"/>
                <a:ea typeface="+mj-ea"/>
                <a:cs typeface="+mj-cs"/>
              </a:rPr>
              <a:t>Zijn</a:t>
            </a:r>
            <a:r>
              <a:rPr kumimoji="0" lang="en-GB" sz="7200" b="1" i="0" u="none" strike="noStrike" kern="1200" cap="none" spc="0" normalizeH="0" baseline="0" noProof="0" dirty="0">
                <a:ln>
                  <a:noFill/>
                </a:ln>
                <a:solidFill>
                  <a:prstClr val="black"/>
                </a:solidFill>
                <a:effectLst/>
                <a:uLnTx/>
                <a:uFillTx/>
                <a:latin typeface="Calibri Light" panose="020F0302020204030204"/>
                <a:ea typeface="+mj-ea"/>
                <a:cs typeface="+mj-cs"/>
              </a:rPr>
              <a:t> </a:t>
            </a:r>
            <a:r>
              <a:rPr kumimoji="0" lang="en-GB" sz="7200" b="1" i="0" u="none" strike="noStrike" kern="1200" cap="none" spc="0" normalizeH="0" baseline="0" noProof="0" dirty="0" err="1">
                <a:ln>
                  <a:noFill/>
                </a:ln>
                <a:solidFill>
                  <a:prstClr val="black"/>
                </a:solidFill>
                <a:effectLst/>
                <a:uLnTx/>
                <a:uFillTx/>
                <a:latin typeface="Calibri Light" panose="020F0302020204030204"/>
                <a:ea typeface="+mj-ea"/>
                <a:cs typeface="+mj-cs"/>
              </a:rPr>
              <a:t>er</a:t>
            </a:r>
            <a:r>
              <a:rPr kumimoji="0" lang="en-GB" sz="7200" b="1" i="0" u="none" strike="noStrike" kern="1200" cap="none" spc="0" normalizeH="0" baseline="0" noProof="0" dirty="0">
                <a:ln>
                  <a:noFill/>
                </a:ln>
                <a:solidFill>
                  <a:prstClr val="black"/>
                </a:solidFill>
                <a:effectLst/>
                <a:uLnTx/>
                <a:uFillTx/>
                <a:latin typeface="Calibri Light" panose="020F0302020204030204"/>
                <a:ea typeface="+mj-ea"/>
                <a:cs typeface="+mj-cs"/>
              </a:rPr>
              <a:t> </a:t>
            </a:r>
            <a:r>
              <a:rPr kumimoji="0" lang="en-GB" sz="7200" b="1" i="0" u="none" strike="noStrike" kern="1200" cap="none" spc="0" normalizeH="0" baseline="0" noProof="0" dirty="0" err="1">
                <a:ln>
                  <a:noFill/>
                </a:ln>
                <a:solidFill>
                  <a:prstClr val="black"/>
                </a:solidFill>
                <a:effectLst/>
                <a:uLnTx/>
                <a:uFillTx/>
                <a:latin typeface="Calibri Light" panose="020F0302020204030204"/>
                <a:ea typeface="+mj-ea"/>
                <a:cs typeface="+mj-cs"/>
              </a:rPr>
              <a:t>nog</a:t>
            </a:r>
            <a:r>
              <a:rPr kumimoji="0" lang="en-GB" sz="7200" b="1" i="0" u="none" strike="noStrike" kern="1200" cap="none" spc="0" normalizeH="0" baseline="0" noProof="0" dirty="0">
                <a:ln>
                  <a:noFill/>
                </a:ln>
                <a:solidFill>
                  <a:prstClr val="black"/>
                </a:solidFill>
                <a:effectLst/>
                <a:uLnTx/>
                <a:uFillTx/>
                <a:latin typeface="Calibri Light" panose="020F0302020204030204"/>
                <a:ea typeface="+mj-ea"/>
                <a:cs typeface="+mj-cs"/>
              </a:rPr>
              <a:t> </a:t>
            </a:r>
            <a:r>
              <a:rPr kumimoji="0" lang="en-GB" sz="7200" b="1" i="0" u="none" strike="noStrike" kern="1200" cap="none" spc="0" normalizeH="0" baseline="0" noProof="0" dirty="0" err="1">
                <a:ln>
                  <a:noFill/>
                </a:ln>
                <a:solidFill>
                  <a:prstClr val="black"/>
                </a:solidFill>
                <a:effectLst/>
                <a:uLnTx/>
                <a:uFillTx/>
                <a:latin typeface="Calibri Light" panose="020F0302020204030204"/>
                <a:ea typeface="+mj-ea"/>
                <a:cs typeface="+mj-cs"/>
              </a:rPr>
              <a:t>vragen</a:t>
            </a:r>
            <a:r>
              <a:rPr kumimoji="0" lang="en-GB" sz="7200" b="1" i="0" u="none" strike="noStrike" kern="1200" cap="none" spc="0" normalizeH="0" baseline="0" noProof="0" dirty="0">
                <a:ln>
                  <a:noFill/>
                </a:ln>
                <a:solidFill>
                  <a:prstClr val="black"/>
                </a:solidFill>
                <a:effectLst/>
                <a:uLnTx/>
                <a:uFillTx/>
                <a:latin typeface="Calibri Light" panose="020F0302020204030204"/>
                <a:ea typeface="+mj-ea"/>
                <a:cs typeface="+mj-cs"/>
              </a:rPr>
              <a:t> ?</a:t>
            </a:r>
          </a:p>
        </p:txBody>
      </p:sp>
    </p:spTree>
    <p:extLst>
      <p:ext uri="{BB962C8B-B14F-4D97-AF65-F5344CB8AC3E}">
        <p14:creationId xmlns:p14="http://schemas.microsoft.com/office/powerpoint/2010/main" val="143269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hthoek 26"/>
          <p:cNvSpPr/>
          <p:nvPr/>
        </p:nvSpPr>
        <p:spPr>
          <a:xfrm>
            <a:off x="0" y="0"/>
            <a:ext cx="13918018" cy="57893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nl-NL" sz="1900" b="0" i="0" u="none" strike="noStrike" kern="1200" cap="none" spc="0" normalizeH="0" baseline="0" noProof="0" dirty="0" err="1">
                <a:ln>
                  <a:noFill/>
                </a:ln>
                <a:solidFill>
                  <a:prstClr val="white"/>
                </a:solidFill>
                <a:effectLst/>
                <a:uLnTx/>
                <a:uFillTx/>
                <a:latin typeface="Calibri" panose="020F0502020204030204"/>
                <a:ea typeface="+mn-ea"/>
                <a:cs typeface="+mn-cs"/>
              </a:rPr>
              <a:t>Soorte</a:t>
            </a:r>
            <a:endParaRPr kumimoji="0" lang="nl-NL" sz="1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Rechthoek 17"/>
          <p:cNvSpPr/>
          <p:nvPr/>
        </p:nvSpPr>
        <p:spPr>
          <a:xfrm>
            <a:off x="6670766" y="4284617"/>
            <a:ext cx="357051" cy="1219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nl-NL" sz="1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kstvak 18"/>
          <p:cNvSpPr txBox="1"/>
          <p:nvPr/>
        </p:nvSpPr>
        <p:spPr>
          <a:xfrm>
            <a:off x="6587792" y="4284617"/>
            <a:ext cx="389850" cy="184666"/>
          </a:xfrm>
          <a:prstGeom prst="rect">
            <a:avLst/>
          </a:prstGeom>
          <a:noFill/>
        </p:spPr>
        <p:txBody>
          <a:bodyPr wrap="none" rtlCol="0">
            <a:spAutoFit/>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nl-NL" sz="600" b="1" i="0" u="none" strike="noStrike" kern="1200" cap="none" spc="0" normalizeH="0" baseline="0" noProof="0" dirty="0" err="1">
                <a:ln>
                  <a:noFill/>
                </a:ln>
                <a:solidFill>
                  <a:prstClr val="black"/>
                </a:solidFill>
                <a:effectLst/>
                <a:uLnTx/>
                <a:uFillTx/>
                <a:latin typeface="Corbel" panose="020B0503020204020204" pitchFamily="34" charset="0"/>
                <a:ea typeface="+mn-ea"/>
                <a:cs typeface="+mn-cs"/>
              </a:rPr>
              <a:t>Plums</a:t>
            </a:r>
            <a:endParaRPr kumimoji="0" lang="nl-NL" sz="6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p:txBody>
      </p:sp>
      <p:sp>
        <p:nvSpPr>
          <p:cNvPr id="22" name="Title 1"/>
          <p:cNvSpPr txBox="1">
            <a:spLocks/>
          </p:cNvSpPr>
          <p:nvPr/>
        </p:nvSpPr>
        <p:spPr>
          <a:xfrm>
            <a:off x="0" y="338738"/>
            <a:ext cx="12192000" cy="979137"/>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Biodiversiteit</a:t>
            </a:r>
            <a:r>
              <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r>
              <a:rPr kumimoji="0" lang="en-US" sz="3600" b="1" i="0" u="none" strike="noStrike" kern="1200" cap="none" spc="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genen-soorten-netwerken-ecosystemen</a:t>
            </a:r>
            <a:endPar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pic>
        <p:nvPicPr>
          <p:cNvPr id="24" name="Afbeelding 2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308178">
            <a:off x="598261" y="2467160"/>
            <a:ext cx="2933602" cy="2635352"/>
          </a:xfrm>
          <a:prstGeom prst="rect">
            <a:avLst/>
          </a:prstGeom>
        </p:spPr>
      </p:pic>
      <p:pic>
        <p:nvPicPr>
          <p:cNvPr id="2124" name="Picture 76" descr="\\fs-smb-019.ad.naturalis.nl\homedir\Daniella.Moolenaar\Downloads\matt-artz-nTRDnDdDYk8-unsplash.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8342069" y="2152501"/>
            <a:ext cx="3124341" cy="3131326"/>
          </a:xfrm>
          <a:prstGeom prst="ellipse">
            <a:avLst/>
          </a:prstGeom>
          <a:noFill/>
          <a:extLst>
            <a:ext uri="{909E8E84-426E-40DD-AFC4-6F175D3DCCD1}">
              <a14:hiddenFill xmlns:a14="http://schemas.microsoft.com/office/drawing/2010/main">
                <a:solidFill>
                  <a:srgbClr val="FFFFFF"/>
                </a:solidFill>
              </a14:hiddenFill>
            </a:ext>
          </a:extLst>
        </p:spPr>
      </p:pic>
      <p:pic>
        <p:nvPicPr>
          <p:cNvPr id="3" name="Afbeelding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83786" y="1969587"/>
            <a:ext cx="3271353" cy="3497153"/>
          </a:xfrm>
          <a:prstGeom prst="rect">
            <a:avLst/>
          </a:prstGeom>
        </p:spPr>
      </p:pic>
      <p:pic>
        <p:nvPicPr>
          <p:cNvPr id="5" name="Afbeelding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991242" y="2152501"/>
            <a:ext cx="3732996" cy="3131325"/>
          </a:xfrm>
          <a:prstGeom prst="rect">
            <a:avLst/>
          </a:prstGeom>
          <a:ln>
            <a:noFill/>
          </a:ln>
        </p:spPr>
      </p:pic>
      <p:pic>
        <p:nvPicPr>
          <p:cNvPr id="11" name="Picture 5">
            <a:extLst>
              <a:ext uri="{FF2B5EF4-FFF2-40B4-BE49-F238E27FC236}">
                <a16:creationId xmlns:a16="http://schemas.microsoft.com/office/drawing/2014/main" id="{76AACC07-5873-4ED4-90F8-CD3753EF832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 y="5461040"/>
            <a:ext cx="767751" cy="1396960"/>
          </a:xfrm>
          <a:prstGeom prst="rect">
            <a:avLst/>
          </a:prstGeom>
        </p:spPr>
      </p:pic>
    </p:spTree>
    <p:extLst>
      <p:ext uri="{BB962C8B-B14F-4D97-AF65-F5344CB8AC3E}">
        <p14:creationId xmlns:p14="http://schemas.microsoft.com/office/powerpoint/2010/main" val="2992285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www.spaceoffice.nl/blobs/wadden_sea_20090819_H.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0"/>
            <a:ext cx="12192000" cy="7856548"/>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p:cNvSpPr txBox="1"/>
          <p:nvPr/>
        </p:nvSpPr>
        <p:spPr>
          <a:xfrm>
            <a:off x="594360" y="2063693"/>
            <a:ext cx="11597640" cy="5262979"/>
          </a:xfrm>
          <a:prstGeom prst="rect">
            <a:avLst/>
          </a:prstGeom>
          <a:solidFill>
            <a:srgbClr val="404040">
              <a:alpha val="50196"/>
            </a:srgbClr>
          </a:solidFill>
        </p:spPr>
        <p:txBody>
          <a:bodyPr wrap="square" rtlCol="0">
            <a:spAutoFit/>
          </a:bodyP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nl-NL" sz="4800" b="1" i="1" u="none" strike="noStrike" kern="1200" cap="none" spc="0" normalizeH="0" baseline="0" noProof="0" dirty="0">
                <a:ln>
                  <a:noFill/>
                </a:ln>
                <a:solidFill>
                  <a:prstClr val="white"/>
                </a:solidFill>
                <a:effectLst/>
                <a:uLnTx/>
                <a:uFillTx/>
                <a:latin typeface="Calibri" panose="020F0502020204030204"/>
                <a:ea typeface="+mn-ea"/>
                <a:cs typeface="+mn-cs"/>
              </a:rPr>
              <a:t>Hoeveel soorten hebben we in Nederland ?</a:t>
            </a:r>
          </a:p>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nl-NL" sz="4800" b="1" i="1" u="none" strike="noStrike" kern="1200" cap="none" spc="0" normalizeH="0" baseline="0" noProof="0" dirty="0">
              <a:ln>
                <a:noFill/>
              </a:ln>
              <a:solidFill>
                <a:prstClr val="white"/>
              </a:solidFill>
              <a:effectLst/>
              <a:uLnTx/>
              <a:uFillTx/>
              <a:latin typeface="Calibri" panose="020F0502020204030204"/>
              <a:ea typeface="+mn-ea"/>
              <a:cs typeface="+mn-cs"/>
            </a:endParaRPr>
          </a:p>
          <a:p>
            <a:pPr marL="3657235" marR="0" lvl="8" indent="0" algn="l" defTabSz="914309" rtl="0" eaLnBrk="1" fontAlgn="auto" latinLnBrk="0" hangingPunct="1">
              <a:lnSpc>
                <a:spcPct val="100000"/>
              </a:lnSpc>
              <a:spcBef>
                <a:spcPts val="0"/>
              </a:spcBef>
              <a:spcAft>
                <a:spcPts val="0"/>
              </a:spcAft>
              <a:buClrTx/>
              <a:buSzTx/>
              <a:buFontTx/>
              <a:buNone/>
              <a:tabLst/>
              <a:defRPr/>
            </a:pPr>
            <a:r>
              <a:rPr kumimoji="0" lang="nl-NL" sz="4800" b="0" i="0" u="none" strike="noStrike" kern="1200" cap="none" spc="0" normalizeH="0" baseline="0" noProof="0" dirty="0">
                <a:ln>
                  <a:noFill/>
                </a:ln>
                <a:solidFill>
                  <a:prstClr val="white"/>
                </a:solidFill>
                <a:effectLst/>
                <a:uLnTx/>
                <a:uFillTx/>
                <a:latin typeface="Calibri" panose="020F0502020204030204"/>
                <a:ea typeface="+mn-ea"/>
                <a:cs typeface="+mn-cs"/>
              </a:rPr>
              <a:t>A	13000</a:t>
            </a:r>
            <a:endPar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657235" marR="0" lvl="8" indent="0" algn="l" defTabSz="914309" rtl="0" eaLnBrk="1" fontAlgn="auto" latinLnBrk="0" hangingPunct="1">
              <a:lnSpc>
                <a:spcPct val="100000"/>
              </a:lnSpc>
              <a:spcBef>
                <a:spcPts val="0"/>
              </a:spcBef>
              <a:spcAft>
                <a:spcPts val="0"/>
              </a:spcAft>
              <a:buClrTx/>
              <a:buSzTx/>
              <a:buFontTx/>
              <a:buNone/>
              <a:tabLst/>
              <a:defRPr/>
            </a:pPr>
            <a:r>
              <a:rPr kumimoji="0" lang="nl-NL" sz="4800" b="0" i="0" u="none" strike="noStrike" kern="1200" cap="none" spc="0" normalizeH="0" baseline="0" noProof="0" dirty="0">
                <a:ln>
                  <a:noFill/>
                </a:ln>
                <a:solidFill>
                  <a:prstClr val="white"/>
                </a:solidFill>
                <a:effectLst/>
                <a:uLnTx/>
                <a:uFillTx/>
                <a:latin typeface="Calibri" panose="020F0502020204030204"/>
                <a:ea typeface="+mn-ea"/>
                <a:cs typeface="+mn-cs"/>
              </a:rPr>
              <a:t>B	43000</a:t>
            </a:r>
            <a:endPar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657235" marR="0" lvl="8" indent="0" algn="l" defTabSz="914309" rtl="0" eaLnBrk="1" fontAlgn="auto" latinLnBrk="0" hangingPunct="1">
              <a:lnSpc>
                <a:spcPct val="100000"/>
              </a:lnSpc>
              <a:spcBef>
                <a:spcPts val="0"/>
              </a:spcBef>
              <a:spcAft>
                <a:spcPts val="0"/>
              </a:spcAft>
              <a:buClrTx/>
              <a:buSzTx/>
              <a:buFontTx/>
              <a:buNone/>
              <a:tabLst/>
              <a:defRPr/>
            </a:pPr>
            <a:r>
              <a:rPr kumimoji="0" lang="nl-NL" sz="4800" b="0" i="0" u="none" strike="noStrike" kern="1200" cap="none" spc="0" normalizeH="0" baseline="0" noProof="0" dirty="0">
                <a:ln>
                  <a:noFill/>
                </a:ln>
                <a:solidFill>
                  <a:prstClr val="white"/>
                </a:solidFill>
                <a:effectLst/>
                <a:uLnTx/>
                <a:uFillTx/>
                <a:latin typeface="Calibri" panose="020F0502020204030204"/>
                <a:ea typeface="+mn-ea"/>
                <a:cs typeface="+mn-cs"/>
              </a:rPr>
              <a:t>C	63000</a:t>
            </a:r>
            <a:endPar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657235" marR="0" lvl="8" indent="0" algn="l" defTabSz="914309" rtl="0" eaLnBrk="1" fontAlgn="auto" latinLnBrk="0" hangingPunct="1">
              <a:lnSpc>
                <a:spcPct val="100000"/>
              </a:lnSpc>
              <a:spcBef>
                <a:spcPts val="0"/>
              </a:spcBef>
              <a:spcAft>
                <a:spcPts val="0"/>
              </a:spcAft>
              <a:buClrTx/>
              <a:buSzTx/>
              <a:buFontTx/>
              <a:buNone/>
              <a:tabLst/>
              <a:defRPr/>
            </a:pPr>
            <a:r>
              <a:rPr kumimoji="0" lang="nl-NL" sz="4800" b="0" i="0" u="none" strike="noStrike" kern="1200" cap="none" spc="0" normalizeH="0" baseline="0" noProof="0" dirty="0">
                <a:ln>
                  <a:noFill/>
                </a:ln>
                <a:solidFill>
                  <a:prstClr val="white"/>
                </a:solidFill>
                <a:effectLst/>
                <a:uLnTx/>
                <a:uFillTx/>
                <a:latin typeface="Calibri" panose="020F0502020204030204"/>
                <a:ea typeface="+mn-ea"/>
                <a:cs typeface="+mn-cs"/>
              </a:rPr>
              <a:t>D	83000</a:t>
            </a:r>
            <a:endPar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4800" b="1"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5">
            <a:extLst>
              <a:ext uri="{FF2B5EF4-FFF2-40B4-BE49-F238E27FC236}">
                <a16:creationId xmlns:a16="http://schemas.microsoft.com/office/drawing/2014/main" id="{FCAEC680-CBA4-4F42-98A2-46C2B498163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 y="5461040"/>
            <a:ext cx="767751" cy="1396960"/>
          </a:xfrm>
          <a:prstGeom prst="rect">
            <a:avLst/>
          </a:prstGeom>
        </p:spPr>
      </p:pic>
    </p:spTree>
    <p:extLst>
      <p:ext uri="{BB962C8B-B14F-4D97-AF65-F5344CB8AC3E}">
        <p14:creationId xmlns:p14="http://schemas.microsoft.com/office/powerpoint/2010/main" val="2337383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www.spaceoffice.nl/blobs/wadden_sea_20090819_H.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0"/>
            <a:ext cx="12192000" cy="7856548"/>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p:cNvSpPr txBox="1"/>
          <p:nvPr/>
        </p:nvSpPr>
        <p:spPr>
          <a:xfrm>
            <a:off x="594360" y="2063693"/>
            <a:ext cx="11597640" cy="5262979"/>
          </a:xfrm>
          <a:prstGeom prst="rect">
            <a:avLst/>
          </a:prstGeom>
          <a:solidFill>
            <a:srgbClr val="404040">
              <a:alpha val="50196"/>
            </a:srgbClr>
          </a:solidFill>
        </p:spPr>
        <p:txBody>
          <a:bodyPr wrap="square" rtlCol="0">
            <a:spAutoFit/>
          </a:bodyP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nl-NL" sz="4800" b="1" i="1" u="none" strike="noStrike" kern="1200" cap="none" spc="0" normalizeH="0" baseline="0" noProof="0" dirty="0">
                <a:ln>
                  <a:noFill/>
                </a:ln>
                <a:solidFill>
                  <a:prstClr val="white"/>
                </a:solidFill>
                <a:effectLst/>
                <a:uLnTx/>
                <a:uFillTx/>
                <a:latin typeface="Calibri" panose="020F0502020204030204"/>
                <a:ea typeface="+mn-ea"/>
                <a:cs typeface="+mn-cs"/>
              </a:rPr>
              <a:t>Hoeveel soorten hebben we in Nederland ?</a:t>
            </a:r>
          </a:p>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nl-NL" sz="4800" b="1" i="1" u="none" strike="noStrike" kern="1200" cap="none" spc="0" normalizeH="0" baseline="0" noProof="0" dirty="0">
              <a:ln>
                <a:noFill/>
              </a:ln>
              <a:solidFill>
                <a:prstClr val="white"/>
              </a:solidFill>
              <a:effectLst/>
              <a:uLnTx/>
              <a:uFillTx/>
              <a:latin typeface="Calibri" panose="020F0502020204030204"/>
              <a:ea typeface="+mn-ea"/>
              <a:cs typeface="+mn-cs"/>
            </a:endParaRPr>
          </a:p>
          <a:p>
            <a:pPr marL="3657235" marR="0" lvl="8" indent="0" algn="l" defTabSz="914309" rtl="0" eaLnBrk="1" fontAlgn="auto" latinLnBrk="0" hangingPunct="1">
              <a:lnSpc>
                <a:spcPct val="100000"/>
              </a:lnSpc>
              <a:spcBef>
                <a:spcPts val="0"/>
              </a:spcBef>
              <a:spcAft>
                <a:spcPts val="0"/>
              </a:spcAft>
              <a:buClrTx/>
              <a:buSzTx/>
              <a:buFontTx/>
              <a:buNone/>
              <a:tabLst/>
              <a:defRPr/>
            </a:pPr>
            <a:r>
              <a:rPr kumimoji="0" lang="nl-NL" sz="4800" b="0" i="0" u="none" strike="sngStrike" kern="1200" cap="none" spc="0" normalizeH="0" baseline="0" noProof="0" dirty="0">
                <a:ln>
                  <a:noFill/>
                </a:ln>
                <a:solidFill>
                  <a:prstClr val="white"/>
                </a:solidFill>
                <a:effectLst/>
                <a:uLnTx/>
                <a:uFillTx/>
                <a:latin typeface="Calibri" panose="020F0502020204030204"/>
                <a:ea typeface="+mn-ea"/>
                <a:cs typeface="+mn-cs"/>
              </a:rPr>
              <a:t>A	13000</a:t>
            </a:r>
            <a:endParaRPr kumimoji="0" lang="en-US" sz="4800" b="0" i="0" u="none" strike="sngStrike" kern="1200" cap="none" spc="0" normalizeH="0" baseline="0" noProof="0" dirty="0">
              <a:ln>
                <a:noFill/>
              </a:ln>
              <a:solidFill>
                <a:prstClr val="white"/>
              </a:solidFill>
              <a:effectLst/>
              <a:uLnTx/>
              <a:uFillTx/>
              <a:latin typeface="Calibri" panose="020F0502020204030204"/>
              <a:ea typeface="+mn-ea"/>
              <a:cs typeface="+mn-cs"/>
            </a:endParaRPr>
          </a:p>
          <a:p>
            <a:pPr marL="3657235" marR="0" lvl="8" indent="0" algn="l" defTabSz="914309" rtl="0" eaLnBrk="1" fontAlgn="auto" latinLnBrk="0" hangingPunct="1">
              <a:lnSpc>
                <a:spcPct val="100000"/>
              </a:lnSpc>
              <a:spcBef>
                <a:spcPts val="0"/>
              </a:spcBef>
              <a:spcAft>
                <a:spcPts val="0"/>
              </a:spcAft>
              <a:buClrTx/>
              <a:buSzTx/>
              <a:buFontTx/>
              <a:buNone/>
              <a:tabLst/>
              <a:defRPr/>
            </a:pPr>
            <a:r>
              <a:rPr kumimoji="0" lang="nl-NL" sz="4800" b="1" i="0" u="none" strike="noStrike" kern="1200" cap="none" spc="0" normalizeH="0" baseline="0" noProof="0" dirty="0">
                <a:ln>
                  <a:noFill/>
                </a:ln>
                <a:solidFill>
                  <a:prstClr val="white"/>
                </a:solidFill>
                <a:effectLst/>
                <a:uLnTx/>
                <a:uFillTx/>
                <a:latin typeface="Calibri" panose="020F0502020204030204"/>
                <a:ea typeface="+mn-ea"/>
                <a:cs typeface="+mn-cs"/>
              </a:rPr>
              <a:t>B</a:t>
            </a:r>
            <a:r>
              <a:rPr kumimoji="0" lang="nl-NL" sz="4800" b="1" i="0" u="none" strike="noStrike" kern="1200" cap="none" spc="0" normalizeH="0" baseline="0" noProof="0">
                <a:ln>
                  <a:noFill/>
                </a:ln>
                <a:solidFill>
                  <a:prstClr val="white"/>
                </a:solidFill>
                <a:effectLst/>
                <a:uLnTx/>
                <a:uFillTx/>
                <a:latin typeface="Calibri" panose="020F0502020204030204"/>
                <a:ea typeface="+mn-ea"/>
                <a:cs typeface="+mn-cs"/>
              </a:rPr>
              <a:t>	43000</a:t>
            </a:r>
            <a:endParaRPr kumimoji="0" lang="en-US" sz="4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657235" marR="0" lvl="8" indent="0" algn="l" defTabSz="914309" rtl="0" eaLnBrk="1" fontAlgn="auto" latinLnBrk="0" hangingPunct="1">
              <a:lnSpc>
                <a:spcPct val="100000"/>
              </a:lnSpc>
              <a:spcBef>
                <a:spcPts val="0"/>
              </a:spcBef>
              <a:spcAft>
                <a:spcPts val="0"/>
              </a:spcAft>
              <a:buClrTx/>
              <a:buSzTx/>
              <a:buFontTx/>
              <a:buNone/>
              <a:tabLst/>
              <a:defRPr/>
            </a:pPr>
            <a:r>
              <a:rPr kumimoji="0" lang="nl-NL" sz="4800" b="0" i="0" u="none" strike="sngStrike" kern="1200" cap="none" spc="0" normalizeH="0" baseline="0" noProof="0" dirty="0">
                <a:ln>
                  <a:noFill/>
                </a:ln>
                <a:solidFill>
                  <a:prstClr val="white"/>
                </a:solidFill>
                <a:effectLst/>
                <a:uLnTx/>
                <a:uFillTx/>
                <a:latin typeface="Calibri" panose="020F0502020204030204"/>
                <a:ea typeface="+mn-ea"/>
                <a:cs typeface="+mn-cs"/>
              </a:rPr>
              <a:t>C	63000</a:t>
            </a:r>
            <a:endParaRPr kumimoji="0" lang="en-US" sz="4800" b="0" i="0" u="none" strike="sngStrike" kern="1200" cap="none" spc="0" normalizeH="0" baseline="0" noProof="0" dirty="0">
              <a:ln>
                <a:noFill/>
              </a:ln>
              <a:solidFill>
                <a:prstClr val="white"/>
              </a:solidFill>
              <a:effectLst/>
              <a:uLnTx/>
              <a:uFillTx/>
              <a:latin typeface="Calibri" panose="020F0502020204030204"/>
              <a:ea typeface="+mn-ea"/>
              <a:cs typeface="+mn-cs"/>
            </a:endParaRPr>
          </a:p>
          <a:p>
            <a:pPr marL="3657235" marR="0" lvl="8" indent="0" algn="l" defTabSz="914309" rtl="0" eaLnBrk="1" fontAlgn="auto" latinLnBrk="0" hangingPunct="1">
              <a:lnSpc>
                <a:spcPct val="100000"/>
              </a:lnSpc>
              <a:spcBef>
                <a:spcPts val="0"/>
              </a:spcBef>
              <a:spcAft>
                <a:spcPts val="0"/>
              </a:spcAft>
              <a:buClrTx/>
              <a:buSzTx/>
              <a:buFontTx/>
              <a:buNone/>
              <a:tabLst/>
              <a:defRPr/>
            </a:pPr>
            <a:r>
              <a:rPr kumimoji="0" lang="nl-NL" sz="4800" b="0" i="0" u="none" strike="sngStrike" kern="1200" cap="none" spc="0" normalizeH="0" baseline="0" noProof="0" dirty="0">
                <a:ln>
                  <a:noFill/>
                </a:ln>
                <a:solidFill>
                  <a:prstClr val="white"/>
                </a:solidFill>
                <a:effectLst/>
                <a:uLnTx/>
                <a:uFillTx/>
                <a:latin typeface="Calibri" panose="020F0502020204030204"/>
                <a:ea typeface="+mn-ea"/>
                <a:cs typeface="+mn-cs"/>
              </a:rPr>
              <a:t>D	83000</a:t>
            </a:r>
            <a:endParaRPr kumimoji="0" lang="en-US" sz="4800" b="0" i="0" u="none" strike="sng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4800" b="1"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5">
            <a:extLst>
              <a:ext uri="{FF2B5EF4-FFF2-40B4-BE49-F238E27FC236}">
                <a16:creationId xmlns:a16="http://schemas.microsoft.com/office/drawing/2014/main" id="{FCAEC680-CBA4-4F42-98A2-46C2B498163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 y="5461040"/>
            <a:ext cx="767751" cy="1396960"/>
          </a:xfrm>
          <a:prstGeom prst="rect">
            <a:avLst/>
          </a:prstGeom>
        </p:spPr>
      </p:pic>
    </p:spTree>
    <p:extLst>
      <p:ext uri="{BB962C8B-B14F-4D97-AF65-F5344CB8AC3E}">
        <p14:creationId xmlns:p14="http://schemas.microsoft.com/office/powerpoint/2010/main" val="1808563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B3C7395-8F84-4E91-9F68-EF4EC55D9C6B}"/>
              </a:ext>
            </a:extLst>
          </p:cNvPr>
          <p:cNvGraphicFramePr>
            <a:graphicFrameLocks noGrp="1"/>
          </p:cNvGraphicFramePr>
          <p:nvPr/>
        </p:nvGraphicFramePr>
        <p:xfrm>
          <a:off x="673100" y="571500"/>
          <a:ext cx="7162800" cy="6184900"/>
        </p:xfrm>
        <a:graphic>
          <a:graphicData uri="http://schemas.openxmlformats.org/drawingml/2006/table">
            <a:tbl>
              <a:tblPr firstRow="1" bandRow="1">
                <a:tableStyleId>{2D5ABB26-0587-4C30-8999-92F81FD0307C}</a:tableStyleId>
              </a:tblPr>
              <a:tblGrid>
                <a:gridCol w="716280">
                  <a:extLst>
                    <a:ext uri="{9D8B030D-6E8A-4147-A177-3AD203B41FA5}">
                      <a16:colId xmlns:a16="http://schemas.microsoft.com/office/drawing/2014/main" val="3075516350"/>
                    </a:ext>
                  </a:extLst>
                </a:gridCol>
                <a:gridCol w="716280">
                  <a:extLst>
                    <a:ext uri="{9D8B030D-6E8A-4147-A177-3AD203B41FA5}">
                      <a16:colId xmlns:a16="http://schemas.microsoft.com/office/drawing/2014/main" val="3233984767"/>
                    </a:ext>
                  </a:extLst>
                </a:gridCol>
                <a:gridCol w="716280">
                  <a:extLst>
                    <a:ext uri="{9D8B030D-6E8A-4147-A177-3AD203B41FA5}">
                      <a16:colId xmlns:a16="http://schemas.microsoft.com/office/drawing/2014/main" val="2500507311"/>
                    </a:ext>
                  </a:extLst>
                </a:gridCol>
                <a:gridCol w="716280">
                  <a:extLst>
                    <a:ext uri="{9D8B030D-6E8A-4147-A177-3AD203B41FA5}">
                      <a16:colId xmlns:a16="http://schemas.microsoft.com/office/drawing/2014/main" val="1869827572"/>
                    </a:ext>
                  </a:extLst>
                </a:gridCol>
                <a:gridCol w="716280">
                  <a:extLst>
                    <a:ext uri="{9D8B030D-6E8A-4147-A177-3AD203B41FA5}">
                      <a16:colId xmlns:a16="http://schemas.microsoft.com/office/drawing/2014/main" val="3696471088"/>
                    </a:ext>
                  </a:extLst>
                </a:gridCol>
                <a:gridCol w="716280">
                  <a:extLst>
                    <a:ext uri="{9D8B030D-6E8A-4147-A177-3AD203B41FA5}">
                      <a16:colId xmlns:a16="http://schemas.microsoft.com/office/drawing/2014/main" val="3122170422"/>
                    </a:ext>
                  </a:extLst>
                </a:gridCol>
                <a:gridCol w="716280">
                  <a:extLst>
                    <a:ext uri="{9D8B030D-6E8A-4147-A177-3AD203B41FA5}">
                      <a16:colId xmlns:a16="http://schemas.microsoft.com/office/drawing/2014/main" val="79247706"/>
                    </a:ext>
                  </a:extLst>
                </a:gridCol>
                <a:gridCol w="716280">
                  <a:extLst>
                    <a:ext uri="{9D8B030D-6E8A-4147-A177-3AD203B41FA5}">
                      <a16:colId xmlns:a16="http://schemas.microsoft.com/office/drawing/2014/main" val="3658983135"/>
                    </a:ext>
                  </a:extLst>
                </a:gridCol>
                <a:gridCol w="716280">
                  <a:extLst>
                    <a:ext uri="{9D8B030D-6E8A-4147-A177-3AD203B41FA5}">
                      <a16:colId xmlns:a16="http://schemas.microsoft.com/office/drawing/2014/main" val="942887384"/>
                    </a:ext>
                  </a:extLst>
                </a:gridCol>
                <a:gridCol w="716280">
                  <a:extLst>
                    <a:ext uri="{9D8B030D-6E8A-4147-A177-3AD203B41FA5}">
                      <a16:colId xmlns:a16="http://schemas.microsoft.com/office/drawing/2014/main" val="3304301110"/>
                    </a:ext>
                  </a:extLst>
                </a:gridCol>
              </a:tblGrid>
              <a:tr h="618490">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2418298"/>
                  </a:ext>
                </a:extLst>
              </a:tr>
              <a:tr h="618490">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0179725"/>
                  </a:ext>
                </a:extLst>
              </a:tr>
              <a:tr h="618490">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2661708"/>
                  </a:ext>
                </a:extLst>
              </a:tr>
              <a:tr h="618490">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5028573"/>
                  </a:ext>
                </a:extLst>
              </a:tr>
              <a:tr h="618490">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095123"/>
                  </a:ext>
                </a:extLst>
              </a:tr>
              <a:tr h="618490">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5014805"/>
                  </a:ext>
                </a:extLst>
              </a:tr>
              <a:tr h="618490">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0170952"/>
                  </a:ext>
                </a:extLst>
              </a:tr>
              <a:tr h="618490">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0949442"/>
                  </a:ext>
                </a:extLst>
              </a:tr>
              <a:tr h="618490">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6129953"/>
                  </a:ext>
                </a:extLst>
              </a:tr>
              <a:tr h="618490">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2686895"/>
                  </a:ext>
                </a:extLst>
              </a:tr>
            </a:tbl>
          </a:graphicData>
        </a:graphic>
      </p:graphicFrame>
      <p:sp>
        <p:nvSpPr>
          <p:cNvPr id="99" name="Rectangle 98">
            <a:extLst>
              <a:ext uri="{FF2B5EF4-FFF2-40B4-BE49-F238E27FC236}">
                <a16:creationId xmlns:a16="http://schemas.microsoft.com/office/drawing/2014/main" id="{AFDD5A97-4762-4CCE-9D66-721E5572B90A}"/>
              </a:ext>
            </a:extLst>
          </p:cNvPr>
          <p:cNvSpPr/>
          <p:nvPr/>
        </p:nvSpPr>
        <p:spPr>
          <a:xfrm>
            <a:off x="7970626" y="22589"/>
            <a:ext cx="4057393" cy="646331"/>
          </a:xfrm>
          <a:prstGeom prst="rect">
            <a:avLst/>
          </a:prstGeom>
          <a:ln>
            <a:solidFill>
              <a:schemeClr val="tx1"/>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C00000"/>
                </a:solidFill>
                <a:effectLst/>
                <a:uLnTx/>
                <a:uFillTx/>
                <a:latin typeface="Calibri" panose="020F0502020204030204"/>
                <a:ea typeface="+mn-ea"/>
                <a:cs typeface="+mn-cs"/>
              </a:rPr>
              <a:t>NL = 43,000 </a:t>
            </a:r>
            <a:r>
              <a:rPr kumimoji="0" lang="en-US" sz="3600" b="0" i="0" u="none" strike="noStrike" kern="1200" cap="none" spc="0" normalizeH="0" baseline="0" noProof="0" dirty="0" err="1">
                <a:ln>
                  <a:noFill/>
                </a:ln>
                <a:solidFill>
                  <a:srgbClr val="C00000"/>
                </a:solidFill>
                <a:effectLst/>
                <a:uLnTx/>
                <a:uFillTx/>
                <a:latin typeface="Calibri" panose="020F0502020204030204"/>
                <a:ea typeface="+mn-ea"/>
                <a:cs typeface="+mn-cs"/>
              </a:rPr>
              <a:t>soorten</a:t>
            </a:r>
            <a:r>
              <a:rPr kumimoji="0" lang="en-US" sz="3600" b="0" i="0" u="none" strike="noStrike" kern="1200" cap="none" spc="0" normalizeH="0" baseline="0" noProof="0" dirty="0">
                <a:ln>
                  <a:noFill/>
                </a:ln>
                <a:solidFill>
                  <a:srgbClr val="C00000"/>
                </a:solidFill>
                <a:effectLst/>
                <a:uLnTx/>
                <a:uFillTx/>
                <a:latin typeface="Calibri" panose="020F0502020204030204"/>
                <a:ea typeface="+mn-ea"/>
                <a:cs typeface="+mn-cs"/>
              </a:rPr>
              <a:t> </a:t>
            </a:r>
            <a:endParaRPr kumimoji="0" lang="nl-NL" sz="36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8418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0FF7DA-D5B4-4E7A-B9C2-699CDE9C27E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0400" y="620728"/>
            <a:ext cx="520700" cy="520700"/>
          </a:xfrm>
          <a:prstGeom prst="rect">
            <a:avLst/>
          </a:prstGeom>
        </p:spPr>
      </p:pic>
      <p:pic>
        <p:nvPicPr>
          <p:cNvPr id="6" name="Picture 5">
            <a:extLst>
              <a:ext uri="{FF2B5EF4-FFF2-40B4-BE49-F238E27FC236}">
                <a16:creationId xmlns:a16="http://schemas.microsoft.com/office/drawing/2014/main" id="{5AC7B36F-6BAD-4EE8-BEAA-83465A43A3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94620" y="620728"/>
            <a:ext cx="520700" cy="520700"/>
          </a:xfrm>
          <a:prstGeom prst="rect">
            <a:avLst/>
          </a:prstGeom>
        </p:spPr>
      </p:pic>
      <p:pic>
        <p:nvPicPr>
          <p:cNvPr id="7" name="Picture 6">
            <a:extLst>
              <a:ext uri="{FF2B5EF4-FFF2-40B4-BE49-F238E27FC236}">
                <a16:creationId xmlns:a16="http://schemas.microsoft.com/office/drawing/2014/main" id="{4FAF51EE-07CA-4451-97EF-1358561EC8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54240" y="620728"/>
            <a:ext cx="520700" cy="520700"/>
          </a:xfrm>
          <a:prstGeom prst="rect">
            <a:avLst/>
          </a:prstGeom>
        </p:spPr>
      </p:pic>
      <p:pic>
        <p:nvPicPr>
          <p:cNvPr id="8" name="Picture 7">
            <a:extLst>
              <a:ext uri="{FF2B5EF4-FFF2-40B4-BE49-F238E27FC236}">
                <a16:creationId xmlns:a16="http://schemas.microsoft.com/office/drawing/2014/main" id="{44BB7BAA-0BCA-4B51-82FB-B2903CE2DB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13860" y="620728"/>
            <a:ext cx="520700" cy="520700"/>
          </a:xfrm>
          <a:prstGeom prst="rect">
            <a:avLst/>
          </a:prstGeom>
        </p:spPr>
      </p:pic>
      <p:pic>
        <p:nvPicPr>
          <p:cNvPr id="9" name="Picture 8">
            <a:extLst>
              <a:ext uri="{FF2B5EF4-FFF2-40B4-BE49-F238E27FC236}">
                <a16:creationId xmlns:a16="http://schemas.microsoft.com/office/drawing/2014/main" id="{ED6C5734-B3A2-4C7D-8565-2A97132449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73479" y="620728"/>
            <a:ext cx="520700" cy="520700"/>
          </a:xfrm>
          <a:prstGeom prst="rect">
            <a:avLst/>
          </a:prstGeom>
        </p:spPr>
      </p:pic>
      <p:pic>
        <p:nvPicPr>
          <p:cNvPr id="10" name="Picture 9">
            <a:extLst>
              <a:ext uri="{FF2B5EF4-FFF2-40B4-BE49-F238E27FC236}">
                <a16:creationId xmlns:a16="http://schemas.microsoft.com/office/drawing/2014/main" id="{F0BB7AD1-CCE7-4175-8020-41B135D44DE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3900" y="1241731"/>
            <a:ext cx="520700" cy="520700"/>
          </a:xfrm>
          <a:prstGeom prst="rect">
            <a:avLst/>
          </a:prstGeom>
        </p:spPr>
      </p:pic>
      <p:pic>
        <p:nvPicPr>
          <p:cNvPr id="11" name="Picture 10">
            <a:extLst>
              <a:ext uri="{FF2B5EF4-FFF2-40B4-BE49-F238E27FC236}">
                <a16:creationId xmlns:a16="http://schemas.microsoft.com/office/drawing/2014/main" id="{2A653B05-5A87-4E52-A0B2-E76DA6876E6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94620" y="1291709"/>
            <a:ext cx="520700" cy="520700"/>
          </a:xfrm>
          <a:prstGeom prst="rect">
            <a:avLst/>
          </a:prstGeom>
        </p:spPr>
      </p:pic>
      <p:pic>
        <p:nvPicPr>
          <p:cNvPr id="12" name="Picture 11">
            <a:extLst>
              <a:ext uri="{FF2B5EF4-FFF2-40B4-BE49-F238E27FC236}">
                <a16:creationId xmlns:a16="http://schemas.microsoft.com/office/drawing/2014/main" id="{E76085B7-3240-4498-BC4C-DFB862D8B1C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54240" y="1291709"/>
            <a:ext cx="520700" cy="520700"/>
          </a:xfrm>
          <a:prstGeom prst="rect">
            <a:avLst/>
          </a:prstGeom>
        </p:spPr>
      </p:pic>
      <p:pic>
        <p:nvPicPr>
          <p:cNvPr id="13" name="Picture 12">
            <a:extLst>
              <a:ext uri="{FF2B5EF4-FFF2-40B4-BE49-F238E27FC236}">
                <a16:creationId xmlns:a16="http://schemas.microsoft.com/office/drawing/2014/main" id="{FE29E074-BF34-40CA-A31A-3216C145072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13860" y="1291709"/>
            <a:ext cx="520700" cy="520700"/>
          </a:xfrm>
          <a:prstGeom prst="rect">
            <a:avLst/>
          </a:prstGeom>
        </p:spPr>
      </p:pic>
      <p:pic>
        <p:nvPicPr>
          <p:cNvPr id="14" name="Picture 13">
            <a:extLst>
              <a:ext uri="{FF2B5EF4-FFF2-40B4-BE49-F238E27FC236}">
                <a16:creationId xmlns:a16="http://schemas.microsoft.com/office/drawing/2014/main" id="{7B3F18D5-0AE9-4FD5-8F40-AA33E6A479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73479" y="1291709"/>
            <a:ext cx="520700" cy="520700"/>
          </a:xfrm>
          <a:prstGeom prst="rect">
            <a:avLst/>
          </a:prstGeom>
        </p:spPr>
      </p:pic>
      <p:pic>
        <p:nvPicPr>
          <p:cNvPr id="15" name="Picture 14">
            <a:extLst>
              <a:ext uri="{FF2B5EF4-FFF2-40B4-BE49-F238E27FC236}">
                <a16:creationId xmlns:a16="http://schemas.microsoft.com/office/drawing/2014/main" id="{3A8AE9DD-3003-4F81-B9EF-B3AE063808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3273" y="1906144"/>
            <a:ext cx="520700" cy="520700"/>
          </a:xfrm>
          <a:prstGeom prst="rect">
            <a:avLst/>
          </a:prstGeom>
        </p:spPr>
      </p:pic>
      <p:pic>
        <p:nvPicPr>
          <p:cNvPr id="16" name="Picture 15">
            <a:extLst>
              <a:ext uri="{FF2B5EF4-FFF2-40B4-BE49-F238E27FC236}">
                <a16:creationId xmlns:a16="http://schemas.microsoft.com/office/drawing/2014/main" id="{EC2050CD-6F58-4B09-B93A-42051C3BF5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8120" y="1881364"/>
            <a:ext cx="520700" cy="520700"/>
          </a:xfrm>
          <a:prstGeom prst="rect">
            <a:avLst/>
          </a:prstGeom>
        </p:spPr>
      </p:pic>
      <p:pic>
        <p:nvPicPr>
          <p:cNvPr id="17" name="Picture 16">
            <a:extLst>
              <a:ext uri="{FF2B5EF4-FFF2-40B4-BE49-F238E27FC236}">
                <a16:creationId xmlns:a16="http://schemas.microsoft.com/office/drawing/2014/main" id="{B62A833A-D728-4D3A-B4C2-201AF73510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66940" y="1842304"/>
            <a:ext cx="520700" cy="520700"/>
          </a:xfrm>
          <a:prstGeom prst="rect">
            <a:avLst/>
          </a:prstGeom>
        </p:spPr>
      </p:pic>
      <p:pic>
        <p:nvPicPr>
          <p:cNvPr id="18" name="Picture 17">
            <a:extLst>
              <a:ext uri="{FF2B5EF4-FFF2-40B4-BE49-F238E27FC236}">
                <a16:creationId xmlns:a16="http://schemas.microsoft.com/office/drawing/2014/main" id="{811A089B-3CDA-457A-9BA1-8CAF7C78F7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26560" y="1842304"/>
            <a:ext cx="520700" cy="520700"/>
          </a:xfrm>
          <a:prstGeom prst="rect">
            <a:avLst/>
          </a:prstGeom>
        </p:spPr>
      </p:pic>
      <p:pic>
        <p:nvPicPr>
          <p:cNvPr id="19" name="Picture 18">
            <a:extLst>
              <a:ext uri="{FF2B5EF4-FFF2-40B4-BE49-F238E27FC236}">
                <a16:creationId xmlns:a16="http://schemas.microsoft.com/office/drawing/2014/main" id="{ECFFDE03-D34F-4D09-9B89-D0098C868F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86179" y="1842304"/>
            <a:ext cx="520700" cy="520700"/>
          </a:xfrm>
          <a:prstGeom prst="rect">
            <a:avLst/>
          </a:prstGeom>
        </p:spPr>
      </p:pic>
      <p:pic>
        <p:nvPicPr>
          <p:cNvPr id="20" name="Picture 19">
            <a:extLst>
              <a:ext uri="{FF2B5EF4-FFF2-40B4-BE49-F238E27FC236}">
                <a16:creationId xmlns:a16="http://schemas.microsoft.com/office/drawing/2014/main" id="{A1168C6A-7B49-4815-A9FC-DD2A504CBA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2247" y="2500828"/>
            <a:ext cx="520700" cy="520700"/>
          </a:xfrm>
          <a:prstGeom prst="rect">
            <a:avLst/>
          </a:prstGeom>
        </p:spPr>
      </p:pic>
      <p:pic>
        <p:nvPicPr>
          <p:cNvPr id="21" name="Picture 20">
            <a:extLst>
              <a:ext uri="{FF2B5EF4-FFF2-40B4-BE49-F238E27FC236}">
                <a16:creationId xmlns:a16="http://schemas.microsoft.com/office/drawing/2014/main" id="{DE4192E8-AA0D-47B2-A268-3631CCB0616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8120" y="2482066"/>
            <a:ext cx="520700" cy="520700"/>
          </a:xfrm>
          <a:prstGeom prst="rect">
            <a:avLst/>
          </a:prstGeom>
        </p:spPr>
      </p:pic>
      <p:pic>
        <p:nvPicPr>
          <p:cNvPr id="22" name="Picture 21">
            <a:extLst>
              <a:ext uri="{FF2B5EF4-FFF2-40B4-BE49-F238E27FC236}">
                <a16:creationId xmlns:a16="http://schemas.microsoft.com/office/drawing/2014/main" id="{58E56612-4DF6-4EA6-B6CE-C5EA6C292E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92340" y="2462781"/>
            <a:ext cx="520700" cy="520700"/>
          </a:xfrm>
          <a:prstGeom prst="rect">
            <a:avLst/>
          </a:prstGeom>
        </p:spPr>
      </p:pic>
      <p:pic>
        <p:nvPicPr>
          <p:cNvPr id="23" name="Picture 22">
            <a:extLst>
              <a:ext uri="{FF2B5EF4-FFF2-40B4-BE49-F238E27FC236}">
                <a16:creationId xmlns:a16="http://schemas.microsoft.com/office/drawing/2014/main" id="{4860402A-CE95-4E9C-AC14-317087E558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26560" y="2461866"/>
            <a:ext cx="520700" cy="520700"/>
          </a:xfrm>
          <a:prstGeom prst="rect">
            <a:avLst/>
          </a:prstGeom>
        </p:spPr>
      </p:pic>
      <p:pic>
        <p:nvPicPr>
          <p:cNvPr id="24" name="Picture 23">
            <a:extLst>
              <a:ext uri="{FF2B5EF4-FFF2-40B4-BE49-F238E27FC236}">
                <a16:creationId xmlns:a16="http://schemas.microsoft.com/office/drawing/2014/main" id="{CA408362-E6D7-4F80-8120-CFDF8D15051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73479" y="2472738"/>
            <a:ext cx="520700" cy="520700"/>
          </a:xfrm>
          <a:prstGeom prst="rect">
            <a:avLst/>
          </a:prstGeom>
        </p:spPr>
      </p:pic>
      <p:pic>
        <p:nvPicPr>
          <p:cNvPr id="25" name="Picture 24">
            <a:extLst>
              <a:ext uri="{FF2B5EF4-FFF2-40B4-BE49-F238E27FC236}">
                <a16:creationId xmlns:a16="http://schemas.microsoft.com/office/drawing/2014/main" id="{5F98B375-135C-4A2F-9148-783E8F7218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3100" y="3699541"/>
            <a:ext cx="520700" cy="520700"/>
          </a:xfrm>
          <a:prstGeom prst="rect">
            <a:avLst/>
          </a:prstGeom>
        </p:spPr>
      </p:pic>
      <p:pic>
        <p:nvPicPr>
          <p:cNvPr id="26" name="Picture 25">
            <a:extLst>
              <a:ext uri="{FF2B5EF4-FFF2-40B4-BE49-F238E27FC236}">
                <a16:creationId xmlns:a16="http://schemas.microsoft.com/office/drawing/2014/main" id="{7EFFE427-3E86-4AF2-BE08-E645DB5D86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07320" y="3699541"/>
            <a:ext cx="520700" cy="520700"/>
          </a:xfrm>
          <a:prstGeom prst="rect">
            <a:avLst/>
          </a:prstGeom>
        </p:spPr>
      </p:pic>
      <p:pic>
        <p:nvPicPr>
          <p:cNvPr id="27" name="Picture 26">
            <a:extLst>
              <a:ext uri="{FF2B5EF4-FFF2-40B4-BE49-F238E27FC236}">
                <a16:creationId xmlns:a16="http://schemas.microsoft.com/office/drawing/2014/main" id="{849F3FE8-9A3E-4C3F-B453-B177638AF2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66940" y="3699541"/>
            <a:ext cx="520700" cy="520700"/>
          </a:xfrm>
          <a:prstGeom prst="rect">
            <a:avLst/>
          </a:prstGeom>
        </p:spPr>
      </p:pic>
      <p:pic>
        <p:nvPicPr>
          <p:cNvPr id="28" name="Picture 27">
            <a:extLst>
              <a:ext uri="{FF2B5EF4-FFF2-40B4-BE49-F238E27FC236}">
                <a16:creationId xmlns:a16="http://schemas.microsoft.com/office/drawing/2014/main" id="{7B153DA1-D5DC-4CFB-8045-871DAD913D6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26560" y="3699541"/>
            <a:ext cx="520700" cy="520700"/>
          </a:xfrm>
          <a:prstGeom prst="rect">
            <a:avLst/>
          </a:prstGeom>
        </p:spPr>
      </p:pic>
      <p:pic>
        <p:nvPicPr>
          <p:cNvPr id="29" name="Picture 28">
            <a:extLst>
              <a:ext uri="{FF2B5EF4-FFF2-40B4-BE49-F238E27FC236}">
                <a16:creationId xmlns:a16="http://schemas.microsoft.com/office/drawing/2014/main" id="{43A7E08F-FCBD-4C18-9961-2FFCB884664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86179" y="3699541"/>
            <a:ext cx="520700" cy="520700"/>
          </a:xfrm>
          <a:prstGeom prst="rect">
            <a:avLst/>
          </a:prstGeom>
        </p:spPr>
      </p:pic>
      <p:pic>
        <p:nvPicPr>
          <p:cNvPr id="35" name="Picture 34">
            <a:extLst>
              <a:ext uri="{FF2B5EF4-FFF2-40B4-BE49-F238E27FC236}">
                <a16:creationId xmlns:a16="http://schemas.microsoft.com/office/drawing/2014/main" id="{9C4344A5-0476-439F-ADFD-364810D6416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3100" y="3680488"/>
            <a:ext cx="520700" cy="520700"/>
          </a:xfrm>
          <a:prstGeom prst="rect">
            <a:avLst/>
          </a:prstGeom>
        </p:spPr>
      </p:pic>
      <p:pic>
        <p:nvPicPr>
          <p:cNvPr id="36" name="Picture 35">
            <a:extLst>
              <a:ext uri="{FF2B5EF4-FFF2-40B4-BE49-F238E27FC236}">
                <a16:creationId xmlns:a16="http://schemas.microsoft.com/office/drawing/2014/main" id="{FA7E8823-A674-491D-903A-A6010A7D03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07320" y="3680488"/>
            <a:ext cx="520700" cy="520700"/>
          </a:xfrm>
          <a:prstGeom prst="rect">
            <a:avLst/>
          </a:prstGeom>
        </p:spPr>
      </p:pic>
      <p:pic>
        <p:nvPicPr>
          <p:cNvPr id="37" name="Picture 36">
            <a:extLst>
              <a:ext uri="{FF2B5EF4-FFF2-40B4-BE49-F238E27FC236}">
                <a16:creationId xmlns:a16="http://schemas.microsoft.com/office/drawing/2014/main" id="{DEA0A91A-9329-4ED8-B1F1-B98F939B42E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66940" y="3680488"/>
            <a:ext cx="520700" cy="520700"/>
          </a:xfrm>
          <a:prstGeom prst="rect">
            <a:avLst/>
          </a:prstGeom>
        </p:spPr>
      </p:pic>
      <p:pic>
        <p:nvPicPr>
          <p:cNvPr id="38" name="Picture 37">
            <a:extLst>
              <a:ext uri="{FF2B5EF4-FFF2-40B4-BE49-F238E27FC236}">
                <a16:creationId xmlns:a16="http://schemas.microsoft.com/office/drawing/2014/main" id="{52EEC1DB-894D-425C-8F41-C658AA1F61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26560" y="3680488"/>
            <a:ext cx="520700" cy="520700"/>
          </a:xfrm>
          <a:prstGeom prst="rect">
            <a:avLst/>
          </a:prstGeom>
        </p:spPr>
      </p:pic>
      <p:pic>
        <p:nvPicPr>
          <p:cNvPr id="39" name="Picture 38">
            <a:extLst>
              <a:ext uri="{FF2B5EF4-FFF2-40B4-BE49-F238E27FC236}">
                <a16:creationId xmlns:a16="http://schemas.microsoft.com/office/drawing/2014/main" id="{53E228D2-A7FE-453C-9E3E-360EB187064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86179" y="3680488"/>
            <a:ext cx="520700" cy="520700"/>
          </a:xfrm>
          <a:prstGeom prst="rect">
            <a:avLst/>
          </a:prstGeom>
        </p:spPr>
      </p:pic>
      <p:pic>
        <p:nvPicPr>
          <p:cNvPr id="40" name="Picture 39">
            <a:extLst>
              <a:ext uri="{FF2B5EF4-FFF2-40B4-BE49-F238E27FC236}">
                <a16:creationId xmlns:a16="http://schemas.microsoft.com/office/drawing/2014/main" id="{96F590E3-C00C-4E64-AEE6-D8AE2CD90E5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3100" y="4383222"/>
            <a:ext cx="520700" cy="520700"/>
          </a:xfrm>
          <a:prstGeom prst="rect">
            <a:avLst/>
          </a:prstGeom>
        </p:spPr>
      </p:pic>
      <p:pic>
        <p:nvPicPr>
          <p:cNvPr id="41" name="Picture 40">
            <a:extLst>
              <a:ext uri="{FF2B5EF4-FFF2-40B4-BE49-F238E27FC236}">
                <a16:creationId xmlns:a16="http://schemas.microsoft.com/office/drawing/2014/main" id="{8316579B-46D9-4FC3-86E6-354AC584AB3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07320" y="4383222"/>
            <a:ext cx="520700" cy="520700"/>
          </a:xfrm>
          <a:prstGeom prst="rect">
            <a:avLst/>
          </a:prstGeom>
        </p:spPr>
      </p:pic>
      <p:pic>
        <p:nvPicPr>
          <p:cNvPr id="42" name="Picture 41">
            <a:extLst>
              <a:ext uri="{FF2B5EF4-FFF2-40B4-BE49-F238E27FC236}">
                <a16:creationId xmlns:a16="http://schemas.microsoft.com/office/drawing/2014/main" id="{4E660D2A-44EF-4F50-B080-4DEE80F83A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66940" y="4383222"/>
            <a:ext cx="520700" cy="520700"/>
          </a:xfrm>
          <a:prstGeom prst="rect">
            <a:avLst/>
          </a:prstGeom>
        </p:spPr>
      </p:pic>
      <p:pic>
        <p:nvPicPr>
          <p:cNvPr id="43" name="Picture 42">
            <a:extLst>
              <a:ext uri="{FF2B5EF4-FFF2-40B4-BE49-F238E27FC236}">
                <a16:creationId xmlns:a16="http://schemas.microsoft.com/office/drawing/2014/main" id="{C5A47BB0-6034-4DB6-95B6-B99C785CB2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26560" y="4383222"/>
            <a:ext cx="520700" cy="520700"/>
          </a:xfrm>
          <a:prstGeom prst="rect">
            <a:avLst/>
          </a:prstGeom>
        </p:spPr>
      </p:pic>
      <p:pic>
        <p:nvPicPr>
          <p:cNvPr id="44" name="Picture 43">
            <a:extLst>
              <a:ext uri="{FF2B5EF4-FFF2-40B4-BE49-F238E27FC236}">
                <a16:creationId xmlns:a16="http://schemas.microsoft.com/office/drawing/2014/main" id="{D7861E93-4C43-4761-A46B-B33BB0E92BB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86179" y="4383222"/>
            <a:ext cx="520700" cy="520700"/>
          </a:xfrm>
          <a:prstGeom prst="rect">
            <a:avLst/>
          </a:prstGeom>
        </p:spPr>
      </p:pic>
      <p:pic>
        <p:nvPicPr>
          <p:cNvPr id="45" name="Picture 44">
            <a:extLst>
              <a:ext uri="{FF2B5EF4-FFF2-40B4-BE49-F238E27FC236}">
                <a16:creationId xmlns:a16="http://schemas.microsoft.com/office/drawing/2014/main" id="{BDA7E931-17F6-40FF-BB7F-37E939C6CD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3900" y="5010150"/>
            <a:ext cx="520700" cy="520700"/>
          </a:xfrm>
          <a:prstGeom prst="rect">
            <a:avLst/>
          </a:prstGeom>
        </p:spPr>
      </p:pic>
      <p:pic>
        <p:nvPicPr>
          <p:cNvPr id="46" name="Picture 45">
            <a:extLst>
              <a:ext uri="{FF2B5EF4-FFF2-40B4-BE49-F238E27FC236}">
                <a16:creationId xmlns:a16="http://schemas.microsoft.com/office/drawing/2014/main" id="{A0BD9659-21BD-4D0F-A3BC-B5F1BCD1602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8120" y="5010150"/>
            <a:ext cx="520700" cy="520700"/>
          </a:xfrm>
          <a:prstGeom prst="rect">
            <a:avLst/>
          </a:prstGeom>
        </p:spPr>
      </p:pic>
      <p:pic>
        <p:nvPicPr>
          <p:cNvPr id="47" name="Picture 46">
            <a:extLst>
              <a:ext uri="{FF2B5EF4-FFF2-40B4-BE49-F238E27FC236}">
                <a16:creationId xmlns:a16="http://schemas.microsoft.com/office/drawing/2014/main" id="{6FCB44D0-9F95-471B-B5A6-6105BA79158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17740" y="5010150"/>
            <a:ext cx="520700" cy="520700"/>
          </a:xfrm>
          <a:prstGeom prst="rect">
            <a:avLst/>
          </a:prstGeom>
        </p:spPr>
      </p:pic>
      <p:pic>
        <p:nvPicPr>
          <p:cNvPr id="48" name="Picture 47">
            <a:extLst>
              <a:ext uri="{FF2B5EF4-FFF2-40B4-BE49-F238E27FC236}">
                <a16:creationId xmlns:a16="http://schemas.microsoft.com/office/drawing/2014/main" id="{301A2880-5F16-4EC9-A498-DB5E68DF3D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77360" y="5010150"/>
            <a:ext cx="520700" cy="520700"/>
          </a:xfrm>
          <a:prstGeom prst="rect">
            <a:avLst/>
          </a:prstGeom>
        </p:spPr>
      </p:pic>
      <p:pic>
        <p:nvPicPr>
          <p:cNvPr id="49" name="Picture 48">
            <a:extLst>
              <a:ext uri="{FF2B5EF4-FFF2-40B4-BE49-F238E27FC236}">
                <a16:creationId xmlns:a16="http://schemas.microsoft.com/office/drawing/2014/main" id="{52645EE8-E3FE-44A5-81E2-8E297339952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36979" y="5010150"/>
            <a:ext cx="507038" cy="507038"/>
          </a:xfrm>
          <a:prstGeom prst="rect">
            <a:avLst/>
          </a:prstGeom>
        </p:spPr>
      </p:pic>
      <p:pic>
        <p:nvPicPr>
          <p:cNvPr id="50" name="Picture 49">
            <a:extLst>
              <a:ext uri="{FF2B5EF4-FFF2-40B4-BE49-F238E27FC236}">
                <a16:creationId xmlns:a16="http://schemas.microsoft.com/office/drawing/2014/main" id="{98E458FB-5452-42BD-8358-7A78CA84F5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3100" y="6146797"/>
            <a:ext cx="520700" cy="520700"/>
          </a:xfrm>
          <a:prstGeom prst="rect">
            <a:avLst/>
          </a:prstGeom>
        </p:spPr>
      </p:pic>
      <p:pic>
        <p:nvPicPr>
          <p:cNvPr id="51" name="Picture 50">
            <a:extLst>
              <a:ext uri="{FF2B5EF4-FFF2-40B4-BE49-F238E27FC236}">
                <a16:creationId xmlns:a16="http://schemas.microsoft.com/office/drawing/2014/main" id="{B15982C2-A0F8-4E8E-A821-0A5E05B95A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07320" y="6146797"/>
            <a:ext cx="520700" cy="520700"/>
          </a:xfrm>
          <a:prstGeom prst="rect">
            <a:avLst/>
          </a:prstGeom>
        </p:spPr>
      </p:pic>
      <p:pic>
        <p:nvPicPr>
          <p:cNvPr id="52" name="Picture 51">
            <a:extLst>
              <a:ext uri="{FF2B5EF4-FFF2-40B4-BE49-F238E27FC236}">
                <a16:creationId xmlns:a16="http://schemas.microsoft.com/office/drawing/2014/main" id="{DE2384FA-C696-418E-B9CC-FA406DFAFFC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66940" y="6146797"/>
            <a:ext cx="520700" cy="520700"/>
          </a:xfrm>
          <a:prstGeom prst="rect">
            <a:avLst/>
          </a:prstGeom>
        </p:spPr>
      </p:pic>
      <p:pic>
        <p:nvPicPr>
          <p:cNvPr id="53" name="Picture 52">
            <a:extLst>
              <a:ext uri="{FF2B5EF4-FFF2-40B4-BE49-F238E27FC236}">
                <a16:creationId xmlns:a16="http://schemas.microsoft.com/office/drawing/2014/main" id="{7B1F1D33-B01E-4FE7-863B-94A5D274B79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26560" y="6146797"/>
            <a:ext cx="520700" cy="520700"/>
          </a:xfrm>
          <a:prstGeom prst="rect">
            <a:avLst/>
          </a:prstGeom>
        </p:spPr>
      </p:pic>
      <p:pic>
        <p:nvPicPr>
          <p:cNvPr id="54" name="Picture 53">
            <a:extLst>
              <a:ext uri="{FF2B5EF4-FFF2-40B4-BE49-F238E27FC236}">
                <a16:creationId xmlns:a16="http://schemas.microsoft.com/office/drawing/2014/main" id="{50876BF4-9DE4-4B8E-A1F2-4EFF1C1DFE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86179" y="6146797"/>
            <a:ext cx="520700" cy="520700"/>
          </a:xfrm>
          <a:prstGeom prst="rect">
            <a:avLst/>
          </a:prstGeom>
        </p:spPr>
      </p:pic>
      <p:pic>
        <p:nvPicPr>
          <p:cNvPr id="55" name="Picture 54">
            <a:extLst>
              <a:ext uri="{FF2B5EF4-FFF2-40B4-BE49-F238E27FC236}">
                <a16:creationId xmlns:a16="http://schemas.microsoft.com/office/drawing/2014/main" id="{2172AD21-0FB7-4E34-84A1-C0A3D6A9A5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8500" y="3077244"/>
            <a:ext cx="520700" cy="520700"/>
          </a:xfrm>
          <a:prstGeom prst="rect">
            <a:avLst/>
          </a:prstGeom>
        </p:spPr>
      </p:pic>
      <p:pic>
        <p:nvPicPr>
          <p:cNvPr id="56" name="Picture 55">
            <a:extLst>
              <a:ext uri="{FF2B5EF4-FFF2-40B4-BE49-F238E27FC236}">
                <a16:creationId xmlns:a16="http://schemas.microsoft.com/office/drawing/2014/main" id="{D06093BF-8B86-4B2F-B47E-C5F3750FAD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2720" y="3077244"/>
            <a:ext cx="520700" cy="520700"/>
          </a:xfrm>
          <a:prstGeom prst="rect">
            <a:avLst/>
          </a:prstGeom>
        </p:spPr>
      </p:pic>
      <p:pic>
        <p:nvPicPr>
          <p:cNvPr id="57" name="Picture 56">
            <a:extLst>
              <a:ext uri="{FF2B5EF4-FFF2-40B4-BE49-F238E27FC236}">
                <a16:creationId xmlns:a16="http://schemas.microsoft.com/office/drawing/2014/main" id="{BC3650E1-1318-41FF-90BA-8A5AE88417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92340" y="3077244"/>
            <a:ext cx="520700" cy="520700"/>
          </a:xfrm>
          <a:prstGeom prst="rect">
            <a:avLst/>
          </a:prstGeom>
        </p:spPr>
      </p:pic>
      <p:pic>
        <p:nvPicPr>
          <p:cNvPr id="58" name="Picture 57">
            <a:extLst>
              <a:ext uri="{FF2B5EF4-FFF2-40B4-BE49-F238E27FC236}">
                <a16:creationId xmlns:a16="http://schemas.microsoft.com/office/drawing/2014/main" id="{039A9C1B-F09C-49FC-AC9D-7FD495CAD5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51960" y="3077244"/>
            <a:ext cx="520700" cy="520700"/>
          </a:xfrm>
          <a:prstGeom prst="rect">
            <a:avLst/>
          </a:prstGeom>
        </p:spPr>
      </p:pic>
      <p:pic>
        <p:nvPicPr>
          <p:cNvPr id="59" name="Picture 58">
            <a:extLst>
              <a:ext uri="{FF2B5EF4-FFF2-40B4-BE49-F238E27FC236}">
                <a16:creationId xmlns:a16="http://schemas.microsoft.com/office/drawing/2014/main" id="{608741E0-CE55-4FCD-9D35-2F6EEA52E1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11579" y="3077244"/>
            <a:ext cx="520700" cy="520700"/>
          </a:xfrm>
          <a:prstGeom prst="rect">
            <a:avLst/>
          </a:prstGeom>
        </p:spPr>
      </p:pic>
      <p:pic>
        <p:nvPicPr>
          <p:cNvPr id="60" name="Picture 59">
            <a:extLst>
              <a:ext uri="{FF2B5EF4-FFF2-40B4-BE49-F238E27FC236}">
                <a16:creationId xmlns:a16="http://schemas.microsoft.com/office/drawing/2014/main" id="{7FF0E4F9-D130-4516-AD4B-CC470203DA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8500" y="3058191"/>
            <a:ext cx="520700" cy="520700"/>
          </a:xfrm>
          <a:prstGeom prst="rect">
            <a:avLst/>
          </a:prstGeom>
        </p:spPr>
      </p:pic>
      <p:pic>
        <p:nvPicPr>
          <p:cNvPr id="61" name="Picture 60">
            <a:extLst>
              <a:ext uri="{FF2B5EF4-FFF2-40B4-BE49-F238E27FC236}">
                <a16:creationId xmlns:a16="http://schemas.microsoft.com/office/drawing/2014/main" id="{161EC22E-364A-4399-B5A9-7CC82F205A9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2720" y="3058191"/>
            <a:ext cx="520700" cy="520700"/>
          </a:xfrm>
          <a:prstGeom prst="rect">
            <a:avLst/>
          </a:prstGeom>
        </p:spPr>
      </p:pic>
      <p:pic>
        <p:nvPicPr>
          <p:cNvPr id="62" name="Picture 61">
            <a:extLst>
              <a:ext uri="{FF2B5EF4-FFF2-40B4-BE49-F238E27FC236}">
                <a16:creationId xmlns:a16="http://schemas.microsoft.com/office/drawing/2014/main" id="{36D74F4F-E152-443C-948E-0E485B3E88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92340" y="3058191"/>
            <a:ext cx="520700" cy="520700"/>
          </a:xfrm>
          <a:prstGeom prst="rect">
            <a:avLst/>
          </a:prstGeom>
        </p:spPr>
      </p:pic>
      <p:pic>
        <p:nvPicPr>
          <p:cNvPr id="63" name="Picture 62">
            <a:extLst>
              <a:ext uri="{FF2B5EF4-FFF2-40B4-BE49-F238E27FC236}">
                <a16:creationId xmlns:a16="http://schemas.microsoft.com/office/drawing/2014/main" id="{465F91F1-F48D-438E-BCEC-EBBA55435A2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51960" y="3058191"/>
            <a:ext cx="520700" cy="520700"/>
          </a:xfrm>
          <a:prstGeom prst="rect">
            <a:avLst/>
          </a:prstGeom>
        </p:spPr>
      </p:pic>
      <p:pic>
        <p:nvPicPr>
          <p:cNvPr id="64" name="Picture 63">
            <a:extLst>
              <a:ext uri="{FF2B5EF4-FFF2-40B4-BE49-F238E27FC236}">
                <a16:creationId xmlns:a16="http://schemas.microsoft.com/office/drawing/2014/main" id="{7F21D4C1-7E3A-4EC5-A154-4FC2BE470D1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11579" y="3058191"/>
            <a:ext cx="520700" cy="520700"/>
          </a:xfrm>
          <a:prstGeom prst="rect">
            <a:avLst/>
          </a:prstGeom>
        </p:spPr>
      </p:pic>
      <p:pic>
        <p:nvPicPr>
          <p:cNvPr id="65" name="Picture 64">
            <a:extLst>
              <a:ext uri="{FF2B5EF4-FFF2-40B4-BE49-F238E27FC236}">
                <a16:creationId xmlns:a16="http://schemas.microsoft.com/office/drawing/2014/main" id="{EACA5690-BD21-4361-B7F0-982BA4C435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94998" y="616233"/>
            <a:ext cx="520700" cy="520700"/>
          </a:xfrm>
          <a:prstGeom prst="rect">
            <a:avLst/>
          </a:prstGeom>
        </p:spPr>
      </p:pic>
      <p:pic>
        <p:nvPicPr>
          <p:cNvPr id="66" name="Picture 65">
            <a:extLst>
              <a:ext uri="{FF2B5EF4-FFF2-40B4-BE49-F238E27FC236}">
                <a16:creationId xmlns:a16="http://schemas.microsoft.com/office/drawing/2014/main" id="{301B81D5-1B4C-4C22-B736-0F5ED72A38D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94998" y="1299914"/>
            <a:ext cx="520700" cy="520700"/>
          </a:xfrm>
          <a:prstGeom prst="rect">
            <a:avLst/>
          </a:prstGeom>
        </p:spPr>
      </p:pic>
      <p:pic>
        <p:nvPicPr>
          <p:cNvPr id="67" name="Picture 66">
            <a:extLst>
              <a:ext uri="{FF2B5EF4-FFF2-40B4-BE49-F238E27FC236}">
                <a16:creationId xmlns:a16="http://schemas.microsoft.com/office/drawing/2014/main" id="{A99343CC-47C8-4CFE-B68A-8CD36D54354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94998" y="1875909"/>
            <a:ext cx="520700" cy="520700"/>
          </a:xfrm>
          <a:prstGeom prst="rect">
            <a:avLst/>
          </a:prstGeom>
        </p:spPr>
      </p:pic>
      <p:pic>
        <p:nvPicPr>
          <p:cNvPr id="109" name="Picture 108">
            <a:extLst>
              <a:ext uri="{FF2B5EF4-FFF2-40B4-BE49-F238E27FC236}">
                <a16:creationId xmlns:a16="http://schemas.microsoft.com/office/drawing/2014/main" id="{4D7D1525-787B-4AC6-AEBE-AF336C4905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8500" y="5600697"/>
            <a:ext cx="520700" cy="520700"/>
          </a:xfrm>
          <a:prstGeom prst="rect">
            <a:avLst/>
          </a:prstGeom>
        </p:spPr>
      </p:pic>
      <p:pic>
        <p:nvPicPr>
          <p:cNvPr id="110" name="Picture 109">
            <a:extLst>
              <a:ext uri="{FF2B5EF4-FFF2-40B4-BE49-F238E27FC236}">
                <a16:creationId xmlns:a16="http://schemas.microsoft.com/office/drawing/2014/main" id="{8646365D-7B93-4EC2-9AEE-CB4B5FA1760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2720" y="5600697"/>
            <a:ext cx="520700" cy="520700"/>
          </a:xfrm>
          <a:prstGeom prst="rect">
            <a:avLst/>
          </a:prstGeom>
        </p:spPr>
      </p:pic>
      <p:pic>
        <p:nvPicPr>
          <p:cNvPr id="111" name="Picture 110">
            <a:extLst>
              <a:ext uri="{FF2B5EF4-FFF2-40B4-BE49-F238E27FC236}">
                <a16:creationId xmlns:a16="http://schemas.microsoft.com/office/drawing/2014/main" id="{99ED15CB-B331-419C-9CCA-B5AA785790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92340" y="5600697"/>
            <a:ext cx="520700" cy="520700"/>
          </a:xfrm>
          <a:prstGeom prst="rect">
            <a:avLst/>
          </a:prstGeom>
        </p:spPr>
      </p:pic>
      <p:pic>
        <p:nvPicPr>
          <p:cNvPr id="112" name="Picture 111">
            <a:extLst>
              <a:ext uri="{FF2B5EF4-FFF2-40B4-BE49-F238E27FC236}">
                <a16:creationId xmlns:a16="http://schemas.microsoft.com/office/drawing/2014/main" id="{60558F19-D222-48C0-B254-67141D7BB92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51960" y="5600697"/>
            <a:ext cx="520700" cy="520700"/>
          </a:xfrm>
          <a:prstGeom prst="rect">
            <a:avLst/>
          </a:prstGeom>
        </p:spPr>
      </p:pic>
      <p:pic>
        <p:nvPicPr>
          <p:cNvPr id="113" name="Picture 112">
            <a:extLst>
              <a:ext uri="{FF2B5EF4-FFF2-40B4-BE49-F238E27FC236}">
                <a16:creationId xmlns:a16="http://schemas.microsoft.com/office/drawing/2014/main" id="{270B3E75-48D3-4BC5-9391-D68986761C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11579" y="5600697"/>
            <a:ext cx="520700" cy="520700"/>
          </a:xfrm>
          <a:prstGeom prst="rect">
            <a:avLst/>
          </a:prstGeom>
        </p:spPr>
      </p:pic>
      <p:sp>
        <p:nvSpPr>
          <p:cNvPr id="121" name="TextBox 120">
            <a:extLst>
              <a:ext uri="{FF2B5EF4-FFF2-40B4-BE49-F238E27FC236}">
                <a16:creationId xmlns:a16="http://schemas.microsoft.com/office/drawing/2014/main" id="{A44D0EE4-EAF0-4D16-AE16-35F173014712}"/>
              </a:ext>
            </a:extLst>
          </p:cNvPr>
          <p:cNvSpPr txBox="1"/>
          <p:nvPr/>
        </p:nvSpPr>
        <p:spPr>
          <a:xfrm>
            <a:off x="7970626" y="593648"/>
            <a:ext cx="3944566" cy="954107"/>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53%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INSECTEN, SPINNEN,…..</a:t>
            </a:r>
          </a:p>
        </p:txBody>
      </p:sp>
      <p:sp>
        <p:nvSpPr>
          <p:cNvPr id="99" name="Rectangle 98">
            <a:extLst>
              <a:ext uri="{FF2B5EF4-FFF2-40B4-BE49-F238E27FC236}">
                <a16:creationId xmlns:a16="http://schemas.microsoft.com/office/drawing/2014/main" id="{AFDD5A97-4762-4CCE-9D66-721E5572B90A}"/>
              </a:ext>
            </a:extLst>
          </p:cNvPr>
          <p:cNvSpPr/>
          <p:nvPr/>
        </p:nvSpPr>
        <p:spPr>
          <a:xfrm>
            <a:off x="7970626" y="22589"/>
            <a:ext cx="4057393" cy="646331"/>
          </a:xfrm>
          <a:prstGeom prst="rect">
            <a:avLst/>
          </a:prstGeom>
          <a:ln>
            <a:solidFill>
              <a:schemeClr val="tx1"/>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C00000"/>
                </a:solidFill>
                <a:effectLst/>
                <a:uLnTx/>
                <a:uFillTx/>
                <a:latin typeface="Calibri" panose="020F0502020204030204"/>
                <a:ea typeface="+mn-ea"/>
                <a:cs typeface="+mn-cs"/>
              </a:rPr>
              <a:t>NL = 43,000 </a:t>
            </a:r>
            <a:r>
              <a:rPr kumimoji="0" lang="en-US" sz="3600" b="0" i="0" u="none" strike="noStrike" kern="1200" cap="none" spc="0" normalizeH="0" baseline="0" noProof="0" dirty="0" err="1">
                <a:ln>
                  <a:noFill/>
                </a:ln>
                <a:solidFill>
                  <a:srgbClr val="C00000"/>
                </a:solidFill>
                <a:effectLst/>
                <a:uLnTx/>
                <a:uFillTx/>
                <a:latin typeface="Calibri" panose="020F0502020204030204"/>
                <a:ea typeface="+mn-ea"/>
                <a:cs typeface="+mn-cs"/>
              </a:rPr>
              <a:t>soorten</a:t>
            </a:r>
            <a:r>
              <a:rPr kumimoji="0" lang="en-US" sz="3600" b="0" i="0" u="none" strike="noStrike" kern="1200" cap="none" spc="0" normalizeH="0" baseline="0" noProof="0" dirty="0">
                <a:ln>
                  <a:noFill/>
                </a:ln>
                <a:solidFill>
                  <a:srgbClr val="C00000"/>
                </a:solidFill>
                <a:effectLst/>
                <a:uLnTx/>
                <a:uFillTx/>
                <a:latin typeface="Calibri" panose="020F0502020204030204"/>
                <a:ea typeface="+mn-ea"/>
                <a:cs typeface="+mn-cs"/>
              </a:rPr>
              <a:t> </a:t>
            </a:r>
            <a:endParaRPr kumimoji="0" lang="nl-NL" sz="36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graphicFrame>
        <p:nvGraphicFramePr>
          <p:cNvPr id="2" name="Table 1">
            <a:extLst>
              <a:ext uri="{FF2B5EF4-FFF2-40B4-BE49-F238E27FC236}">
                <a16:creationId xmlns:a16="http://schemas.microsoft.com/office/drawing/2014/main" id="{6B3C7395-8F84-4E91-9F68-EF4EC55D9C6B}"/>
              </a:ext>
            </a:extLst>
          </p:cNvPr>
          <p:cNvGraphicFramePr>
            <a:graphicFrameLocks noGrp="1"/>
          </p:cNvGraphicFramePr>
          <p:nvPr/>
        </p:nvGraphicFramePr>
        <p:xfrm>
          <a:off x="673100" y="571500"/>
          <a:ext cx="7162800" cy="6184900"/>
        </p:xfrm>
        <a:graphic>
          <a:graphicData uri="http://schemas.openxmlformats.org/drawingml/2006/table">
            <a:tbl>
              <a:tblPr firstRow="1" bandRow="1">
                <a:tableStyleId>{2D5ABB26-0587-4C30-8999-92F81FD0307C}</a:tableStyleId>
              </a:tblPr>
              <a:tblGrid>
                <a:gridCol w="716280">
                  <a:extLst>
                    <a:ext uri="{9D8B030D-6E8A-4147-A177-3AD203B41FA5}">
                      <a16:colId xmlns:a16="http://schemas.microsoft.com/office/drawing/2014/main" val="3075516350"/>
                    </a:ext>
                  </a:extLst>
                </a:gridCol>
                <a:gridCol w="716280">
                  <a:extLst>
                    <a:ext uri="{9D8B030D-6E8A-4147-A177-3AD203B41FA5}">
                      <a16:colId xmlns:a16="http://schemas.microsoft.com/office/drawing/2014/main" val="3233984767"/>
                    </a:ext>
                  </a:extLst>
                </a:gridCol>
                <a:gridCol w="716280">
                  <a:extLst>
                    <a:ext uri="{9D8B030D-6E8A-4147-A177-3AD203B41FA5}">
                      <a16:colId xmlns:a16="http://schemas.microsoft.com/office/drawing/2014/main" val="2500507311"/>
                    </a:ext>
                  </a:extLst>
                </a:gridCol>
                <a:gridCol w="716280">
                  <a:extLst>
                    <a:ext uri="{9D8B030D-6E8A-4147-A177-3AD203B41FA5}">
                      <a16:colId xmlns:a16="http://schemas.microsoft.com/office/drawing/2014/main" val="1869827572"/>
                    </a:ext>
                  </a:extLst>
                </a:gridCol>
                <a:gridCol w="716280">
                  <a:extLst>
                    <a:ext uri="{9D8B030D-6E8A-4147-A177-3AD203B41FA5}">
                      <a16:colId xmlns:a16="http://schemas.microsoft.com/office/drawing/2014/main" val="3696471088"/>
                    </a:ext>
                  </a:extLst>
                </a:gridCol>
                <a:gridCol w="716280">
                  <a:extLst>
                    <a:ext uri="{9D8B030D-6E8A-4147-A177-3AD203B41FA5}">
                      <a16:colId xmlns:a16="http://schemas.microsoft.com/office/drawing/2014/main" val="3122170422"/>
                    </a:ext>
                  </a:extLst>
                </a:gridCol>
                <a:gridCol w="716280">
                  <a:extLst>
                    <a:ext uri="{9D8B030D-6E8A-4147-A177-3AD203B41FA5}">
                      <a16:colId xmlns:a16="http://schemas.microsoft.com/office/drawing/2014/main" val="79247706"/>
                    </a:ext>
                  </a:extLst>
                </a:gridCol>
                <a:gridCol w="716280">
                  <a:extLst>
                    <a:ext uri="{9D8B030D-6E8A-4147-A177-3AD203B41FA5}">
                      <a16:colId xmlns:a16="http://schemas.microsoft.com/office/drawing/2014/main" val="3658983135"/>
                    </a:ext>
                  </a:extLst>
                </a:gridCol>
                <a:gridCol w="716280">
                  <a:extLst>
                    <a:ext uri="{9D8B030D-6E8A-4147-A177-3AD203B41FA5}">
                      <a16:colId xmlns:a16="http://schemas.microsoft.com/office/drawing/2014/main" val="942887384"/>
                    </a:ext>
                  </a:extLst>
                </a:gridCol>
                <a:gridCol w="716280">
                  <a:extLst>
                    <a:ext uri="{9D8B030D-6E8A-4147-A177-3AD203B41FA5}">
                      <a16:colId xmlns:a16="http://schemas.microsoft.com/office/drawing/2014/main" val="3304301110"/>
                    </a:ext>
                  </a:extLst>
                </a:gridCol>
              </a:tblGrid>
              <a:tr h="618490">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2418298"/>
                  </a:ext>
                </a:extLst>
              </a:tr>
              <a:tr h="618490">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0179725"/>
                  </a:ext>
                </a:extLst>
              </a:tr>
              <a:tr h="618490">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2661708"/>
                  </a:ext>
                </a:extLst>
              </a:tr>
              <a:tr h="618490">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5028573"/>
                  </a:ext>
                </a:extLst>
              </a:tr>
              <a:tr h="618490">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095123"/>
                  </a:ext>
                </a:extLst>
              </a:tr>
              <a:tr h="618490">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5014805"/>
                  </a:ext>
                </a:extLst>
              </a:tr>
              <a:tr h="618490">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0170952"/>
                  </a:ext>
                </a:extLst>
              </a:tr>
              <a:tr h="618490">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0949442"/>
                  </a:ext>
                </a:extLst>
              </a:tr>
              <a:tr h="618490">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6129953"/>
                  </a:ext>
                </a:extLst>
              </a:tr>
              <a:tr h="618490">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2686895"/>
                  </a:ext>
                </a:extLst>
              </a:tr>
            </a:tbl>
          </a:graphicData>
        </a:graphic>
      </p:graphicFrame>
    </p:spTree>
    <p:extLst>
      <p:ext uri="{BB962C8B-B14F-4D97-AF65-F5344CB8AC3E}">
        <p14:creationId xmlns:p14="http://schemas.microsoft.com/office/powerpoint/2010/main" val="3722943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0FF7DA-D5B4-4E7A-B9C2-699CDE9C27E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0400" y="620728"/>
            <a:ext cx="520700" cy="520700"/>
          </a:xfrm>
          <a:prstGeom prst="rect">
            <a:avLst/>
          </a:prstGeom>
        </p:spPr>
      </p:pic>
      <p:pic>
        <p:nvPicPr>
          <p:cNvPr id="6" name="Picture 5">
            <a:extLst>
              <a:ext uri="{FF2B5EF4-FFF2-40B4-BE49-F238E27FC236}">
                <a16:creationId xmlns:a16="http://schemas.microsoft.com/office/drawing/2014/main" id="{5AC7B36F-6BAD-4EE8-BEAA-83465A43A3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94620" y="620728"/>
            <a:ext cx="520700" cy="520700"/>
          </a:xfrm>
          <a:prstGeom prst="rect">
            <a:avLst/>
          </a:prstGeom>
        </p:spPr>
      </p:pic>
      <p:pic>
        <p:nvPicPr>
          <p:cNvPr id="7" name="Picture 6">
            <a:extLst>
              <a:ext uri="{FF2B5EF4-FFF2-40B4-BE49-F238E27FC236}">
                <a16:creationId xmlns:a16="http://schemas.microsoft.com/office/drawing/2014/main" id="{4FAF51EE-07CA-4451-97EF-1358561EC8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54240" y="620728"/>
            <a:ext cx="520700" cy="520700"/>
          </a:xfrm>
          <a:prstGeom prst="rect">
            <a:avLst/>
          </a:prstGeom>
        </p:spPr>
      </p:pic>
      <p:pic>
        <p:nvPicPr>
          <p:cNvPr id="8" name="Picture 7">
            <a:extLst>
              <a:ext uri="{FF2B5EF4-FFF2-40B4-BE49-F238E27FC236}">
                <a16:creationId xmlns:a16="http://schemas.microsoft.com/office/drawing/2014/main" id="{44BB7BAA-0BCA-4B51-82FB-B2903CE2DB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13860" y="620728"/>
            <a:ext cx="520700" cy="520700"/>
          </a:xfrm>
          <a:prstGeom prst="rect">
            <a:avLst/>
          </a:prstGeom>
        </p:spPr>
      </p:pic>
      <p:pic>
        <p:nvPicPr>
          <p:cNvPr id="9" name="Picture 8">
            <a:extLst>
              <a:ext uri="{FF2B5EF4-FFF2-40B4-BE49-F238E27FC236}">
                <a16:creationId xmlns:a16="http://schemas.microsoft.com/office/drawing/2014/main" id="{ED6C5734-B3A2-4C7D-8565-2A97132449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73479" y="620728"/>
            <a:ext cx="520700" cy="520700"/>
          </a:xfrm>
          <a:prstGeom prst="rect">
            <a:avLst/>
          </a:prstGeom>
        </p:spPr>
      </p:pic>
      <p:pic>
        <p:nvPicPr>
          <p:cNvPr id="10" name="Picture 9">
            <a:extLst>
              <a:ext uri="{FF2B5EF4-FFF2-40B4-BE49-F238E27FC236}">
                <a16:creationId xmlns:a16="http://schemas.microsoft.com/office/drawing/2014/main" id="{F0BB7AD1-CCE7-4175-8020-41B135D44DE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3900" y="1241731"/>
            <a:ext cx="520700" cy="520700"/>
          </a:xfrm>
          <a:prstGeom prst="rect">
            <a:avLst/>
          </a:prstGeom>
        </p:spPr>
      </p:pic>
      <p:pic>
        <p:nvPicPr>
          <p:cNvPr id="11" name="Picture 10">
            <a:extLst>
              <a:ext uri="{FF2B5EF4-FFF2-40B4-BE49-F238E27FC236}">
                <a16:creationId xmlns:a16="http://schemas.microsoft.com/office/drawing/2014/main" id="{2A653B05-5A87-4E52-A0B2-E76DA6876E6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94620" y="1291709"/>
            <a:ext cx="520700" cy="520700"/>
          </a:xfrm>
          <a:prstGeom prst="rect">
            <a:avLst/>
          </a:prstGeom>
        </p:spPr>
      </p:pic>
      <p:pic>
        <p:nvPicPr>
          <p:cNvPr id="12" name="Picture 11">
            <a:extLst>
              <a:ext uri="{FF2B5EF4-FFF2-40B4-BE49-F238E27FC236}">
                <a16:creationId xmlns:a16="http://schemas.microsoft.com/office/drawing/2014/main" id="{E76085B7-3240-4498-BC4C-DFB862D8B1C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54240" y="1291709"/>
            <a:ext cx="520700" cy="520700"/>
          </a:xfrm>
          <a:prstGeom prst="rect">
            <a:avLst/>
          </a:prstGeom>
        </p:spPr>
      </p:pic>
      <p:pic>
        <p:nvPicPr>
          <p:cNvPr id="13" name="Picture 12">
            <a:extLst>
              <a:ext uri="{FF2B5EF4-FFF2-40B4-BE49-F238E27FC236}">
                <a16:creationId xmlns:a16="http://schemas.microsoft.com/office/drawing/2014/main" id="{FE29E074-BF34-40CA-A31A-3216C145072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13860" y="1291709"/>
            <a:ext cx="520700" cy="520700"/>
          </a:xfrm>
          <a:prstGeom prst="rect">
            <a:avLst/>
          </a:prstGeom>
        </p:spPr>
      </p:pic>
      <p:pic>
        <p:nvPicPr>
          <p:cNvPr id="14" name="Picture 13">
            <a:extLst>
              <a:ext uri="{FF2B5EF4-FFF2-40B4-BE49-F238E27FC236}">
                <a16:creationId xmlns:a16="http://schemas.microsoft.com/office/drawing/2014/main" id="{7B3F18D5-0AE9-4FD5-8F40-AA33E6A479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73479" y="1291709"/>
            <a:ext cx="520700" cy="520700"/>
          </a:xfrm>
          <a:prstGeom prst="rect">
            <a:avLst/>
          </a:prstGeom>
        </p:spPr>
      </p:pic>
      <p:pic>
        <p:nvPicPr>
          <p:cNvPr id="15" name="Picture 14">
            <a:extLst>
              <a:ext uri="{FF2B5EF4-FFF2-40B4-BE49-F238E27FC236}">
                <a16:creationId xmlns:a16="http://schemas.microsoft.com/office/drawing/2014/main" id="{3A8AE9DD-3003-4F81-B9EF-B3AE063808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3273" y="1906144"/>
            <a:ext cx="520700" cy="520700"/>
          </a:xfrm>
          <a:prstGeom prst="rect">
            <a:avLst/>
          </a:prstGeom>
        </p:spPr>
      </p:pic>
      <p:pic>
        <p:nvPicPr>
          <p:cNvPr id="16" name="Picture 15">
            <a:extLst>
              <a:ext uri="{FF2B5EF4-FFF2-40B4-BE49-F238E27FC236}">
                <a16:creationId xmlns:a16="http://schemas.microsoft.com/office/drawing/2014/main" id="{EC2050CD-6F58-4B09-B93A-42051C3BF5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8120" y="1881364"/>
            <a:ext cx="520700" cy="520700"/>
          </a:xfrm>
          <a:prstGeom prst="rect">
            <a:avLst/>
          </a:prstGeom>
        </p:spPr>
      </p:pic>
      <p:pic>
        <p:nvPicPr>
          <p:cNvPr id="17" name="Picture 16">
            <a:extLst>
              <a:ext uri="{FF2B5EF4-FFF2-40B4-BE49-F238E27FC236}">
                <a16:creationId xmlns:a16="http://schemas.microsoft.com/office/drawing/2014/main" id="{B62A833A-D728-4D3A-B4C2-201AF73510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66940" y="1842304"/>
            <a:ext cx="520700" cy="520700"/>
          </a:xfrm>
          <a:prstGeom prst="rect">
            <a:avLst/>
          </a:prstGeom>
        </p:spPr>
      </p:pic>
      <p:pic>
        <p:nvPicPr>
          <p:cNvPr id="18" name="Picture 17">
            <a:extLst>
              <a:ext uri="{FF2B5EF4-FFF2-40B4-BE49-F238E27FC236}">
                <a16:creationId xmlns:a16="http://schemas.microsoft.com/office/drawing/2014/main" id="{811A089B-3CDA-457A-9BA1-8CAF7C78F7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26560" y="1842304"/>
            <a:ext cx="520700" cy="520700"/>
          </a:xfrm>
          <a:prstGeom prst="rect">
            <a:avLst/>
          </a:prstGeom>
        </p:spPr>
      </p:pic>
      <p:pic>
        <p:nvPicPr>
          <p:cNvPr id="19" name="Picture 18">
            <a:extLst>
              <a:ext uri="{FF2B5EF4-FFF2-40B4-BE49-F238E27FC236}">
                <a16:creationId xmlns:a16="http://schemas.microsoft.com/office/drawing/2014/main" id="{ECFFDE03-D34F-4D09-9B89-D0098C868F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86179" y="1842304"/>
            <a:ext cx="520700" cy="520700"/>
          </a:xfrm>
          <a:prstGeom prst="rect">
            <a:avLst/>
          </a:prstGeom>
        </p:spPr>
      </p:pic>
      <p:pic>
        <p:nvPicPr>
          <p:cNvPr id="20" name="Picture 19">
            <a:extLst>
              <a:ext uri="{FF2B5EF4-FFF2-40B4-BE49-F238E27FC236}">
                <a16:creationId xmlns:a16="http://schemas.microsoft.com/office/drawing/2014/main" id="{A1168C6A-7B49-4815-A9FC-DD2A504CBA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3100" y="2412877"/>
            <a:ext cx="520700" cy="520700"/>
          </a:xfrm>
          <a:prstGeom prst="rect">
            <a:avLst/>
          </a:prstGeom>
        </p:spPr>
      </p:pic>
      <p:pic>
        <p:nvPicPr>
          <p:cNvPr id="21" name="Picture 20">
            <a:extLst>
              <a:ext uri="{FF2B5EF4-FFF2-40B4-BE49-F238E27FC236}">
                <a16:creationId xmlns:a16="http://schemas.microsoft.com/office/drawing/2014/main" id="{DE4192E8-AA0D-47B2-A268-3631CCB0616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07320" y="2412877"/>
            <a:ext cx="520700" cy="520700"/>
          </a:xfrm>
          <a:prstGeom prst="rect">
            <a:avLst/>
          </a:prstGeom>
        </p:spPr>
      </p:pic>
      <p:pic>
        <p:nvPicPr>
          <p:cNvPr id="22" name="Picture 21">
            <a:extLst>
              <a:ext uri="{FF2B5EF4-FFF2-40B4-BE49-F238E27FC236}">
                <a16:creationId xmlns:a16="http://schemas.microsoft.com/office/drawing/2014/main" id="{58E56612-4DF6-4EA6-B6CE-C5EA6C292E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66940" y="2412877"/>
            <a:ext cx="520700" cy="520700"/>
          </a:xfrm>
          <a:prstGeom prst="rect">
            <a:avLst/>
          </a:prstGeom>
        </p:spPr>
      </p:pic>
      <p:pic>
        <p:nvPicPr>
          <p:cNvPr id="23" name="Picture 22">
            <a:extLst>
              <a:ext uri="{FF2B5EF4-FFF2-40B4-BE49-F238E27FC236}">
                <a16:creationId xmlns:a16="http://schemas.microsoft.com/office/drawing/2014/main" id="{4860402A-CE95-4E9C-AC14-317087E558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26560" y="2412877"/>
            <a:ext cx="520700" cy="520700"/>
          </a:xfrm>
          <a:prstGeom prst="rect">
            <a:avLst/>
          </a:prstGeom>
        </p:spPr>
      </p:pic>
      <p:pic>
        <p:nvPicPr>
          <p:cNvPr id="24" name="Picture 23">
            <a:extLst>
              <a:ext uri="{FF2B5EF4-FFF2-40B4-BE49-F238E27FC236}">
                <a16:creationId xmlns:a16="http://schemas.microsoft.com/office/drawing/2014/main" id="{CA408362-E6D7-4F80-8120-CFDF8D15051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86179" y="2412877"/>
            <a:ext cx="520700" cy="520700"/>
          </a:xfrm>
          <a:prstGeom prst="rect">
            <a:avLst/>
          </a:prstGeom>
        </p:spPr>
      </p:pic>
      <p:pic>
        <p:nvPicPr>
          <p:cNvPr id="25" name="Picture 24">
            <a:extLst>
              <a:ext uri="{FF2B5EF4-FFF2-40B4-BE49-F238E27FC236}">
                <a16:creationId xmlns:a16="http://schemas.microsoft.com/office/drawing/2014/main" id="{5F98B375-135C-4A2F-9148-783E8F7218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3100" y="3699541"/>
            <a:ext cx="520700" cy="520700"/>
          </a:xfrm>
          <a:prstGeom prst="rect">
            <a:avLst/>
          </a:prstGeom>
        </p:spPr>
      </p:pic>
      <p:pic>
        <p:nvPicPr>
          <p:cNvPr id="26" name="Picture 25">
            <a:extLst>
              <a:ext uri="{FF2B5EF4-FFF2-40B4-BE49-F238E27FC236}">
                <a16:creationId xmlns:a16="http://schemas.microsoft.com/office/drawing/2014/main" id="{7EFFE427-3E86-4AF2-BE08-E645DB5D86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07320" y="3699541"/>
            <a:ext cx="520700" cy="520700"/>
          </a:xfrm>
          <a:prstGeom prst="rect">
            <a:avLst/>
          </a:prstGeom>
        </p:spPr>
      </p:pic>
      <p:pic>
        <p:nvPicPr>
          <p:cNvPr id="27" name="Picture 26">
            <a:extLst>
              <a:ext uri="{FF2B5EF4-FFF2-40B4-BE49-F238E27FC236}">
                <a16:creationId xmlns:a16="http://schemas.microsoft.com/office/drawing/2014/main" id="{849F3FE8-9A3E-4C3F-B453-B177638AF2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66940" y="3699541"/>
            <a:ext cx="520700" cy="520700"/>
          </a:xfrm>
          <a:prstGeom prst="rect">
            <a:avLst/>
          </a:prstGeom>
        </p:spPr>
      </p:pic>
      <p:pic>
        <p:nvPicPr>
          <p:cNvPr id="28" name="Picture 27">
            <a:extLst>
              <a:ext uri="{FF2B5EF4-FFF2-40B4-BE49-F238E27FC236}">
                <a16:creationId xmlns:a16="http://schemas.microsoft.com/office/drawing/2014/main" id="{7B153DA1-D5DC-4CFB-8045-871DAD913D6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26560" y="3699541"/>
            <a:ext cx="520700" cy="520700"/>
          </a:xfrm>
          <a:prstGeom prst="rect">
            <a:avLst/>
          </a:prstGeom>
        </p:spPr>
      </p:pic>
      <p:pic>
        <p:nvPicPr>
          <p:cNvPr id="29" name="Picture 28">
            <a:extLst>
              <a:ext uri="{FF2B5EF4-FFF2-40B4-BE49-F238E27FC236}">
                <a16:creationId xmlns:a16="http://schemas.microsoft.com/office/drawing/2014/main" id="{43A7E08F-FCBD-4C18-9961-2FFCB884664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86179" y="3699541"/>
            <a:ext cx="520700" cy="520700"/>
          </a:xfrm>
          <a:prstGeom prst="rect">
            <a:avLst/>
          </a:prstGeom>
        </p:spPr>
      </p:pic>
      <p:pic>
        <p:nvPicPr>
          <p:cNvPr id="30" name="Picture 29">
            <a:extLst>
              <a:ext uri="{FF2B5EF4-FFF2-40B4-BE49-F238E27FC236}">
                <a16:creationId xmlns:a16="http://schemas.microsoft.com/office/drawing/2014/main" id="{DE3B8B80-B167-46CB-A75F-8154409864F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3900" y="2464734"/>
            <a:ext cx="520700" cy="520700"/>
          </a:xfrm>
          <a:prstGeom prst="rect">
            <a:avLst/>
          </a:prstGeom>
        </p:spPr>
      </p:pic>
      <p:pic>
        <p:nvPicPr>
          <p:cNvPr id="31" name="Picture 30">
            <a:extLst>
              <a:ext uri="{FF2B5EF4-FFF2-40B4-BE49-F238E27FC236}">
                <a16:creationId xmlns:a16="http://schemas.microsoft.com/office/drawing/2014/main" id="{92220FA3-AC23-45CB-A46E-829F3FA80B5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8120" y="2464734"/>
            <a:ext cx="520700" cy="520700"/>
          </a:xfrm>
          <a:prstGeom prst="rect">
            <a:avLst/>
          </a:prstGeom>
        </p:spPr>
      </p:pic>
      <p:pic>
        <p:nvPicPr>
          <p:cNvPr id="32" name="Picture 31">
            <a:extLst>
              <a:ext uri="{FF2B5EF4-FFF2-40B4-BE49-F238E27FC236}">
                <a16:creationId xmlns:a16="http://schemas.microsoft.com/office/drawing/2014/main" id="{8365CF3E-4322-4C82-82F9-A13E5DE7F9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17740" y="2464734"/>
            <a:ext cx="520700" cy="520700"/>
          </a:xfrm>
          <a:prstGeom prst="rect">
            <a:avLst/>
          </a:prstGeom>
        </p:spPr>
      </p:pic>
      <p:pic>
        <p:nvPicPr>
          <p:cNvPr id="33" name="Picture 32">
            <a:extLst>
              <a:ext uri="{FF2B5EF4-FFF2-40B4-BE49-F238E27FC236}">
                <a16:creationId xmlns:a16="http://schemas.microsoft.com/office/drawing/2014/main" id="{A9F3D2F5-7D97-4ACB-A0B4-81169A4A6D1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77360" y="2464734"/>
            <a:ext cx="520700" cy="520700"/>
          </a:xfrm>
          <a:prstGeom prst="rect">
            <a:avLst/>
          </a:prstGeom>
        </p:spPr>
      </p:pic>
      <p:pic>
        <p:nvPicPr>
          <p:cNvPr id="34" name="Picture 33">
            <a:extLst>
              <a:ext uri="{FF2B5EF4-FFF2-40B4-BE49-F238E27FC236}">
                <a16:creationId xmlns:a16="http://schemas.microsoft.com/office/drawing/2014/main" id="{2D87B07D-16BF-495E-9FA8-7AE8F4670B0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36979" y="2464734"/>
            <a:ext cx="507038" cy="507038"/>
          </a:xfrm>
          <a:prstGeom prst="rect">
            <a:avLst/>
          </a:prstGeom>
        </p:spPr>
      </p:pic>
      <p:pic>
        <p:nvPicPr>
          <p:cNvPr id="35" name="Picture 34">
            <a:extLst>
              <a:ext uri="{FF2B5EF4-FFF2-40B4-BE49-F238E27FC236}">
                <a16:creationId xmlns:a16="http://schemas.microsoft.com/office/drawing/2014/main" id="{9C4344A5-0476-439F-ADFD-364810D6416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3100" y="3680488"/>
            <a:ext cx="520700" cy="520700"/>
          </a:xfrm>
          <a:prstGeom prst="rect">
            <a:avLst/>
          </a:prstGeom>
        </p:spPr>
      </p:pic>
      <p:pic>
        <p:nvPicPr>
          <p:cNvPr id="36" name="Picture 35">
            <a:extLst>
              <a:ext uri="{FF2B5EF4-FFF2-40B4-BE49-F238E27FC236}">
                <a16:creationId xmlns:a16="http://schemas.microsoft.com/office/drawing/2014/main" id="{FA7E8823-A674-491D-903A-A6010A7D03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07320" y="3680488"/>
            <a:ext cx="520700" cy="520700"/>
          </a:xfrm>
          <a:prstGeom prst="rect">
            <a:avLst/>
          </a:prstGeom>
        </p:spPr>
      </p:pic>
      <p:pic>
        <p:nvPicPr>
          <p:cNvPr id="37" name="Picture 36">
            <a:extLst>
              <a:ext uri="{FF2B5EF4-FFF2-40B4-BE49-F238E27FC236}">
                <a16:creationId xmlns:a16="http://schemas.microsoft.com/office/drawing/2014/main" id="{DEA0A91A-9329-4ED8-B1F1-B98F939B42E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66940" y="3680488"/>
            <a:ext cx="520700" cy="520700"/>
          </a:xfrm>
          <a:prstGeom prst="rect">
            <a:avLst/>
          </a:prstGeom>
        </p:spPr>
      </p:pic>
      <p:pic>
        <p:nvPicPr>
          <p:cNvPr id="38" name="Picture 37">
            <a:extLst>
              <a:ext uri="{FF2B5EF4-FFF2-40B4-BE49-F238E27FC236}">
                <a16:creationId xmlns:a16="http://schemas.microsoft.com/office/drawing/2014/main" id="{52EEC1DB-894D-425C-8F41-C658AA1F61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26560" y="3680488"/>
            <a:ext cx="520700" cy="520700"/>
          </a:xfrm>
          <a:prstGeom prst="rect">
            <a:avLst/>
          </a:prstGeom>
        </p:spPr>
      </p:pic>
      <p:pic>
        <p:nvPicPr>
          <p:cNvPr id="39" name="Picture 38">
            <a:extLst>
              <a:ext uri="{FF2B5EF4-FFF2-40B4-BE49-F238E27FC236}">
                <a16:creationId xmlns:a16="http://schemas.microsoft.com/office/drawing/2014/main" id="{53E228D2-A7FE-453C-9E3E-360EB187064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86179" y="3680488"/>
            <a:ext cx="520700" cy="520700"/>
          </a:xfrm>
          <a:prstGeom prst="rect">
            <a:avLst/>
          </a:prstGeom>
        </p:spPr>
      </p:pic>
      <p:pic>
        <p:nvPicPr>
          <p:cNvPr id="40" name="Picture 39">
            <a:extLst>
              <a:ext uri="{FF2B5EF4-FFF2-40B4-BE49-F238E27FC236}">
                <a16:creationId xmlns:a16="http://schemas.microsoft.com/office/drawing/2014/main" id="{96F590E3-C00C-4E64-AEE6-D8AE2CD90E5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3100" y="4383222"/>
            <a:ext cx="520700" cy="520700"/>
          </a:xfrm>
          <a:prstGeom prst="rect">
            <a:avLst/>
          </a:prstGeom>
        </p:spPr>
      </p:pic>
      <p:pic>
        <p:nvPicPr>
          <p:cNvPr id="41" name="Picture 40">
            <a:extLst>
              <a:ext uri="{FF2B5EF4-FFF2-40B4-BE49-F238E27FC236}">
                <a16:creationId xmlns:a16="http://schemas.microsoft.com/office/drawing/2014/main" id="{8316579B-46D9-4FC3-86E6-354AC584AB3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07320" y="4383222"/>
            <a:ext cx="520700" cy="520700"/>
          </a:xfrm>
          <a:prstGeom prst="rect">
            <a:avLst/>
          </a:prstGeom>
        </p:spPr>
      </p:pic>
      <p:pic>
        <p:nvPicPr>
          <p:cNvPr id="42" name="Picture 41">
            <a:extLst>
              <a:ext uri="{FF2B5EF4-FFF2-40B4-BE49-F238E27FC236}">
                <a16:creationId xmlns:a16="http://schemas.microsoft.com/office/drawing/2014/main" id="{4E660D2A-44EF-4F50-B080-4DEE80F83A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66940" y="4383222"/>
            <a:ext cx="520700" cy="520700"/>
          </a:xfrm>
          <a:prstGeom prst="rect">
            <a:avLst/>
          </a:prstGeom>
        </p:spPr>
      </p:pic>
      <p:pic>
        <p:nvPicPr>
          <p:cNvPr id="43" name="Picture 42">
            <a:extLst>
              <a:ext uri="{FF2B5EF4-FFF2-40B4-BE49-F238E27FC236}">
                <a16:creationId xmlns:a16="http://schemas.microsoft.com/office/drawing/2014/main" id="{C5A47BB0-6034-4DB6-95B6-B99C785CB2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26560" y="4383222"/>
            <a:ext cx="520700" cy="520700"/>
          </a:xfrm>
          <a:prstGeom prst="rect">
            <a:avLst/>
          </a:prstGeom>
        </p:spPr>
      </p:pic>
      <p:pic>
        <p:nvPicPr>
          <p:cNvPr id="44" name="Picture 43">
            <a:extLst>
              <a:ext uri="{FF2B5EF4-FFF2-40B4-BE49-F238E27FC236}">
                <a16:creationId xmlns:a16="http://schemas.microsoft.com/office/drawing/2014/main" id="{D7861E93-4C43-4761-A46B-B33BB0E92BB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86179" y="4383222"/>
            <a:ext cx="520700" cy="520700"/>
          </a:xfrm>
          <a:prstGeom prst="rect">
            <a:avLst/>
          </a:prstGeom>
        </p:spPr>
      </p:pic>
      <p:pic>
        <p:nvPicPr>
          <p:cNvPr id="45" name="Picture 44">
            <a:extLst>
              <a:ext uri="{FF2B5EF4-FFF2-40B4-BE49-F238E27FC236}">
                <a16:creationId xmlns:a16="http://schemas.microsoft.com/office/drawing/2014/main" id="{BDA7E931-17F6-40FF-BB7F-37E939C6CD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3900" y="5010150"/>
            <a:ext cx="520700" cy="520700"/>
          </a:xfrm>
          <a:prstGeom prst="rect">
            <a:avLst/>
          </a:prstGeom>
        </p:spPr>
      </p:pic>
      <p:pic>
        <p:nvPicPr>
          <p:cNvPr id="46" name="Picture 45">
            <a:extLst>
              <a:ext uri="{FF2B5EF4-FFF2-40B4-BE49-F238E27FC236}">
                <a16:creationId xmlns:a16="http://schemas.microsoft.com/office/drawing/2014/main" id="{A0BD9659-21BD-4D0F-A3BC-B5F1BCD1602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8120" y="5010150"/>
            <a:ext cx="520700" cy="520700"/>
          </a:xfrm>
          <a:prstGeom prst="rect">
            <a:avLst/>
          </a:prstGeom>
        </p:spPr>
      </p:pic>
      <p:pic>
        <p:nvPicPr>
          <p:cNvPr id="47" name="Picture 46">
            <a:extLst>
              <a:ext uri="{FF2B5EF4-FFF2-40B4-BE49-F238E27FC236}">
                <a16:creationId xmlns:a16="http://schemas.microsoft.com/office/drawing/2014/main" id="{6FCB44D0-9F95-471B-B5A6-6105BA79158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17740" y="5010150"/>
            <a:ext cx="520700" cy="520700"/>
          </a:xfrm>
          <a:prstGeom prst="rect">
            <a:avLst/>
          </a:prstGeom>
        </p:spPr>
      </p:pic>
      <p:pic>
        <p:nvPicPr>
          <p:cNvPr id="48" name="Picture 47">
            <a:extLst>
              <a:ext uri="{FF2B5EF4-FFF2-40B4-BE49-F238E27FC236}">
                <a16:creationId xmlns:a16="http://schemas.microsoft.com/office/drawing/2014/main" id="{301A2880-5F16-4EC9-A498-DB5E68DF3D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77360" y="5010150"/>
            <a:ext cx="520700" cy="520700"/>
          </a:xfrm>
          <a:prstGeom prst="rect">
            <a:avLst/>
          </a:prstGeom>
        </p:spPr>
      </p:pic>
      <p:pic>
        <p:nvPicPr>
          <p:cNvPr id="49" name="Picture 48">
            <a:extLst>
              <a:ext uri="{FF2B5EF4-FFF2-40B4-BE49-F238E27FC236}">
                <a16:creationId xmlns:a16="http://schemas.microsoft.com/office/drawing/2014/main" id="{52645EE8-E3FE-44A5-81E2-8E297339952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36979" y="5010150"/>
            <a:ext cx="507038" cy="507038"/>
          </a:xfrm>
          <a:prstGeom prst="rect">
            <a:avLst/>
          </a:prstGeom>
        </p:spPr>
      </p:pic>
      <p:pic>
        <p:nvPicPr>
          <p:cNvPr id="50" name="Picture 49">
            <a:extLst>
              <a:ext uri="{FF2B5EF4-FFF2-40B4-BE49-F238E27FC236}">
                <a16:creationId xmlns:a16="http://schemas.microsoft.com/office/drawing/2014/main" id="{98E458FB-5452-42BD-8358-7A78CA84F5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3100" y="6146797"/>
            <a:ext cx="520700" cy="520700"/>
          </a:xfrm>
          <a:prstGeom prst="rect">
            <a:avLst/>
          </a:prstGeom>
        </p:spPr>
      </p:pic>
      <p:pic>
        <p:nvPicPr>
          <p:cNvPr id="51" name="Picture 50">
            <a:extLst>
              <a:ext uri="{FF2B5EF4-FFF2-40B4-BE49-F238E27FC236}">
                <a16:creationId xmlns:a16="http://schemas.microsoft.com/office/drawing/2014/main" id="{B15982C2-A0F8-4E8E-A821-0A5E05B95A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07320" y="6146797"/>
            <a:ext cx="520700" cy="520700"/>
          </a:xfrm>
          <a:prstGeom prst="rect">
            <a:avLst/>
          </a:prstGeom>
        </p:spPr>
      </p:pic>
      <p:pic>
        <p:nvPicPr>
          <p:cNvPr id="52" name="Picture 51">
            <a:extLst>
              <a:ext uri="{FF2B5EF4-FFF2-40B4-BE49-F238E27FC236}">
                <a16:creationId xmlns:a16="http://schemas.microsoft.com/office/drawing/2014/main" id="{DE2384FA-C696-418E-B9CC-FA406DFAFFC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66940" y="6146797"/>
            <a:ext cx="520700" cy="520700"/>
          </a:xfrm>
          <a:prstGeom prst="rect">
            <a:avLst/>
          </a:prstGeom>
        </p:spPr>
      </p:pic>
      <p:pic>
        <p:nvPicPr>
          <p:cNvPr id="53" name="Picture 52">
            <a:extLst>
              <a:ext uri="{FF2B5EF4-FFF2-40B4-BE49-F238E27FC236}">
                <a16:creationId xmlns:a16="http://schemas.microsoft.com/office/drawing/2014/main" id="{7B1F1D33-B01E-4FE7-863B-94A5D274B79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26560" y="6146797"/>
            <a:ext cx="520700" cy="520700"/>
          </a:xfrm>
          <a:prstGeom prst="rect">
            <a:avLst/>
          </a:prstGeom>
        </p:spPr>
      </p:pic>
      <p:pic>
        <p:nvPicPr>
          <p:cNvPr id="54" name="Picture 53">
            <a:extLst>
              <a:ext uri="{FF2B5EF4-FFF2-40B4-BE49-F238E27FC236}">
                <a16:creationId xmlns:a16="http://schemas.microsoft.com/office/drawing/2014/main" id="{50876BF4-9DE4-4B8E-A1F2-4EFF1C1DFE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86179" y="6146797"/>
            <a:ext cx="520700" cy="520700"/>
          </a:xfrm>
          <a:prstGeom prst="rect">
            <a:avLst/>
          </a:prstGeom>
        </p:spPr>
      </p:pic>
      <p:pic>
        <p:nvPicPr>
          <p:cNvPr id="55" name="Picture 54">
            <a:extLst>
              <a:ext uri="{FF2B5EF4-FFF2-40B4-BE49-F238E27FC236}">
                <a16:creationId xmlns:a16="http://schemas.microsoft.com/office/drawing/2014/main" id="{2172AD21-0FB7-4E34-84A1-C0A3D6A9A5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8500" y="3077244"/>
            <a:ext cx="520700" cy="520700"/>
          </a:xfrm>
          <a:prstGeom prst="rect">
            <a:avLst/>
          </a:prstGeom>
        </p:spPr>
      </p:pic>
      <p:pic>
        <p:nvPicPr>
          <p:cNvPr id="56" name="Picture 55">
            <a:extLst>
              <a:ext uri="{FF2B5EF4-FFF2-40B4-BE49-F238E27FC236}">
                <a16:creationId xmlns:a16="http://schemas.microsoft.com/office/drawing/2014/main" id="{D06093BF-8B86-4B2F-B47E-C5F3750FAD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2720" y="3077244"/>
            <a:ext cx="520700" cy="520700"/>
          </a:xfrm>
          <a:prstGeom prst="rect">
            <a:avLst/>
          </a:prstGeom>
        </p:spPr>
      </p:pic>
      <p:pic>
        <p:nvPicPr>
          <p:cNvPr id="57" name="Picture 56">
            <a:extLst>
              <a:ext uri="{FF2B5EF4-FFF2-40B4-BE49-F238E27FC236}">
                <a16:creationId xmlns:a16="http://schemas.microsoft.com/office/drawing/2014/main" id="{BC3650E1-1318-41FF-90BA-8A5AE88417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92340" y="3077244"/>
            <a:ext cx="520700" cy="520700"/>
          </a:xfrm>
          <a:prstGeom prst="rect">
            <a:avLst/>
          </a:prstGeom>
        </p:spPr>
      </p:pic>
      <p:pic>
        <p:nvPicPr>
          <p:cNvPr id="58" name="Picture 57">
            <a:extLst>
              <a:ext uri="{FF2B5EF4-FFF2-40B4-BE49-F238E27FC236}">
                <a16:creationId xmlns:a16="http://schemas.microsoft.com/office/drawing/2014/main" id="{039A9C1B-F09C-49FC-AC9D-7FD495CAD5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51960" y="3077244"/>
            <a:ext cx="520700" cy="520700"/>
          </a:xfrm>
          <a:prstGeom prst="rect">
            <a:avLst/>
          </a:prstGeom>
        </p:spPr>
      </p:pic>
      <p:pic>
        <p:nvPicPr>
          <p:cNvPr id="59" name="Picture 58">
            <a:extLst>
              <a:ext uri="{FF2B5EF4-FFF2-40B4-BE49-F238E27FC236}">
                <a16:creationId xmlns:a16="http://schemas.microsoft.com/office/drawing/2014/main" id="{608741E0-CE55-4FCD-9D35-2F6EEA52E1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11579" y="3077244"/>
            <a:ext cx="520700" cy="520700"/>
          </a:xfrm>
          <a:prstGeom prst="rect">
            <a:avLst/>
          </a:prstGeom>
        </p:spPr>
      </p:pic>
      <p:pic>
        <p:nvPicPr>
          <p:cNvPr id="60" name="Picture 59">
            <a:extLst>
              <a:ext uri="{FF2B5EF4-FFF2-40B4-BE49-F238E27FC236}">
                <a16:creationId xmlns:a16="http://schemas.microsoft.com/office/drawing/2014/main" id="{7FF0E4F9-D130-4516-AD4B-CC470203DA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8500" y="3058191"/>
            <a:ext cx="520700" cy="520700"/>
          </a:xfrm>
          <a:prstGeom prst="rect">
            <a:avLst/>
          </a:prstGeom>
        </p:spPr>
      </p:pic>
      <p:pic>
        <p:nvPicPr>
          <p:cNvPr id="61" name="Picture 60">
            <a:extLst>
              <a:ext uri="{FF2B5EF4-FFF2-40B4-BE49-F238E27FC236}">
                <a16:creationId xmlns:a16="http://schemas.microsoft.com/office/drawing/2014/main" id="{161EC22E-364A-4399-B5A9-7CC82F205A9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2720" y="3058191"/>
            <a:ext cx="520700" cy="520700"/>
          </a:xfrm>
          <a:prstGeom prst="rect">
            <a:avLst/>
          </a:prstGeom>
        </p:spPr>
      </p:pic>
      <p:pic>
        <p:nvPicPr>
          <p:cNvPr id="62" name="Picture 61">
            <a:extLst>
              <a:ext uri="{FF2B5EF4-FFF2-40B4-BE49-F238E27FC236}">
                <a16:creationId xmlns:a16="http://schemas.microsoft.com/office/drawing/2014/main" id="{36D74F4F-E152-443C-948E-0E485B3E88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92340" y="3058191"/>
            <a:ext cx="520700" cy="520700"/>
          </a:xfrm>
          <a:prstGeom prst="rect">
            <a:avLst/>
          </a:prstGeom>
        </p:spPr>
      </p:pic>
      <p:pic>
        <p:nvPicPr>
          <p:cNvPr id="63" name="Picture 62">
            <a:extLst>
              <a:ext uri="{FF2B5EF4-FFF2-40B4-BE49-F238E27FC236}">
                <a16:creationId xmlns:a16="http://schemas.microsoft.com/office/drawing/2014/main" id="{465F91F1-F48D-438E-BCEC-EBBA55435A2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51960" y="3058191"/>
            <a:ext cx="520700" cy="520700"/>
          </a:xfrm>
          <a:prstGeom prst="rect">
            <a:avLst/>
          </a:prstGeom>
        </p:spPr>
      </p:pic>
      <p:pic>
        <p:nvPicPr>
          <p:cNvPr id="64" name="Picture 63">
            <a:extLst>
              <a:ext uri="{FF2B5EF4-FFF2-40B4-BE49-F238E27FC236}">
                <a16:creationId xmlns:a16="http://schemas.microsoft.com/office/drawing/2014/main" id="{7F21D4C1-7E3A-4EC5-A154-4FC2BE470D1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11579" y="3058191"/>
            <a:ext cx="520700" cy="520700"/>
          </a:xfrm>
          <a:prstGeom prst="rect">
            <a:avLst/>
          </a:prstGeom>
        </p:spPr>
      </p:pic>
      <p:pic>
        <p:nvPicPr>
          <p:cNvPr id="65" name="Picture 64">
            <a:extLst>
              <a:ext uri="{FF2B5EF4-FFF2-40B4-BE49-F238E27FC236}">
                <a16:creationId xmlns:a16="http://schemas.microsoft.com/office/drawing/2014/main" id="{EACA5690-BD21-4361-B7F0-982BA4C435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94998" y="616233"/>
            <a:ext cx="520700" cy="520700"/>
          </a:xfrm>
          <a:prstGeom prst="rect">
            <a:avLst/>
          </a:prstGeom>
        </p:spPr>
      </p:pic>
      <p:pic>
        <p:nvPicPr>
          <p:cNvPr id="66" name="Picture 65">
            <a:extLst>
              <a:ext uri="{FF2B5EF4-FFF2-40B4-BE49-F238E27FC236}">
                <a16:creationId xmlns:a16="http://schemas.microsoft.com/office/drawing/2014/main" id="{301B81D5-1B4C-4C22-B736-0F5ED72A38D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94998" y="1299914"/>
            <a:ext cx="520700" cy="520700"/>
          </a:xfrm>
          <a:prstGeom prst="rect">
            <a:avLst/>
          </a:prstGeom>
        </p:spPr>
      </p:pic>
      <p:pic>
        <p:nvPicPr>
          <p:cNvPr id="67" name="Picture 66">
            <a:extLst>
              <a:ext uri="{FF2B5EF4-FFF2-40B4-BE49-F238E27FC236}">
                <a16:creationId xmlns:a16="http://schemas.microsoft.com/office/drawing/2014/main" id="{A99343CC-47C8-4CFE-B68A-8CD36D54354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94998" y="1875909"/>
            <a:ext cx="520700" cy="520700"/>
          </a:xfrm>
          <a:prstGeom prst="rect">
            <a:avLst/>
          </a:prstGeom>
        </p:spPr>
      </p:pic>
      <p:pic>
        <p:nvPicPr>
          <p:cNvPr id="4" name="Picture 3">
            <a:extLst>
              <a:ext uri="{FF2B5EF4-FFF2-40B4-BE49-F238E27FC236}">
                <a16:creationId xmlns:a16="http://schemas.microsoft.com/office/drawing/2014/main" id="{07A4F1E3-6D45-4735-BC9A-AC067FD3D00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356898" y="2562513"/>
            <a:ext cx="507039" cy="501186"/>
          </a:xfrm>
          <a:prstGeom prst="rect">
            <a:avLst/>
          </a:prstGeom>
        </p:spPr>
      </p:pic>
      <p:pic>
        <p:nvPicPr>
          <p:cNvPr id="68" name="Picture 67">
            <a:extLst>
              <a:ext uri="{FF2B5EF4-FFF2-40B4-BE49-F238E27FC236}">
                <a16:creationId xmlns:a16="http://schemas.microsoft.com/office/drawing/2014/main" id="{5B646894-A2C1-4E54-9F44-CE196EE66AE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331498" y="3157294"/>
            <a:ext cx="507039" cy="501186"/>
          </a:xfrm>
          <a:prstGeom prst="rect">
            <a:avLst/>
          </a:prstGeom>
        </p:spPr>
      </p:pic>
      <p:pic>
        <p:nvPicPr>
          <p:cNvPr id="69" name="Picture 68">
            <a:extLst>
              <a:ext uri="{FF2B5EF4-FFF2-40B4-BE49-F238E27FC236}">
                <a16:creationId xmlns:a16="http://schemas.microsoft.com/office/drawing/2014/main" id="{0CE1AB90-919B-4142-894E-E403E1DAEB3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331497" y="3719642"/>
            <a:ext cx="507039" cy="501186"/>
          </a:xfrm>
          <a:prstGeom prst="rect">
            <a:avLst/>
          </a:prstGeom>
        </p:spPr>
      </p:pic>
      <p:pic>
        <p:nvPicPr>
          <p:cNvPr id="70" name="Picture 69">
            <a:extLst>
              <a:ext uri="{FF2B5EF4-FFF2-40B4-BE49-F238E27FC236}">
                <a16:creationId xmlns:a16="http://schemas.microsoft.com/office/drawing/2014/main" id="{C68221A3-74D1-481B-A5A4-AB11BDE4869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331497" y="4363654"/>
            <a:ext cx="507039" cy="501186"/>
          </a:xfrm>
          <a:prstGeom prst="rect">
            <a:avLst/>
          </a:prstGeom>
        </p:spPr>
      </p:pic>
      <p:pic>
        <p:nvPicPr>
          <p:cNvPr id="71" name="Picture 70">
            <a:extLst>
              <a:ext uri="{FF2B5EF4-FFF2-40B4-BE49-F238E27FC236}">
                <a16:creationId xmlns:a16="http://schemas.microsoft.com/office/drawing/2014/main" id="{E2E7BC74-78E9-4F48-8964-0178E42ACCB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331496" y="4924330"/>
            <a:ext cx="507039" cy="501186"/>
          </a:xfrm>
          <a:prstGeom prst="rect">
            <a:avLst/>
          </a:prstGeom>
        </p:spPr>
      </p:pic>
      <p:pic>
        <p:nvPicPr>
          <p:cNvPr id="72" name="Picture 71">
            <a:extLst>
              <a:ext uri="{FF2B5EF4-FFF2-40B4-BE49-F238E27FC236}">
                <a16:creationId xmlns:a16="http://schemas.microsoft.com/office/drawing/2014/main" id="{C956AD1D-CA42-47A3-82DD-376B5ABA0BB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331495" y="5582765"/>
            <a:ext cx="507039" cy="501186"/>
          </a:xfrm>
          <a:prstGeom prst="rect">
            <a:avLst/>
          </a:prstGeom>
        </p:spPr>
      </p:pic>
      <p:pic>
        <p:nvPicPr>
          <p:cNvPr id="73" name="Picture 72">
            <a:extLst>
              <a:ext uri="{FF2B5EF4-FFF2-40B4-BE49-F238E27FC236}">
                <a16:creationId xmlns:a16="http://schemas.microsoft.com/office/drawing/2014/main" id="{F3012DBE-759D-4EA9-8DA4-5C4F42E5012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055398" y="2562513"/>
            <a:ext cx="507039" cy="501186"/>
          </a:xfrm>
          <a:prstGeom prst="rect">
            <a:avLst/>
          </a:prstGeom>
        </p:spPr>
      </p:pic>
      <p:pic>
        <p:nvPicPr>
          <p:cNvPr id="74" name="Picture 73">
            <a:extLst>
              <a:ext uri="{FF2B5EF4-FFF2-40B4-BE49-F238E27FC236}">
                <a16:creationId xmlns:a16="http://schemas.microsoft.com/office/drawing/2014/main" id="{5F7914E8-BCBA-49CB-B31D-78049127982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029998" y="3157294"/>
            <a:ext cx="507039" cy="501186"/>
          </a:xfrm>
          <a:prstGeom prst="rect">
            <a:avLst/>
          </a:prstGeom>
        </p:spPr>
      </p:pic>
      <p:pic>
        <p:nvPicPr>
          <p:cNvPr id="75" name="Picture 74">
            <a:extLst>
              <a:ext uri="{FF2B5EF4-FFF2-40B4-BE49-F238E27FC236}">
                <a16:creationId xmlns:a16="http://schemas.microsoft.com/office/drawing/2014/main" id="{E5C17F9C-1E6C-4EDD-BB16-8EE3BC38D99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029997" y="3719642"/>
            <a:ext cx="507039" cy="501186"/>
          </a:xfrm>
          <a:prstGeom prst="rect">
            <a:avLst/>
          </a:prstGeom>
        </p:spPr>
      </p:pic>
      <p:pic>
        <p:nvPicPr>
          <p:cNvPr id="76" name="Picture 75">
            <a:extLst>
              <a:ext uri="{FF2B5EF4-FFF2-40B4-BE49-F238E27FC236}">
                <a16:creationId xmlns:a16="http://schemas.microsoft.com/office/drawing/2014/main" id="{22C96A36-9EA1-4DC8-A0AD-E5A42E39966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029997" y="4363654"/>
            <a:ext cx="507039" cy="501186"/>
          </a:xfrm>
          <a:prstGeom prst="rect">
            <a:avLst/>
          </a:prstGeom>
        </p:spPr>
      </p:pic>
      <p:pic>
        <p:nvPicPr>
          <p:cNvPr id="77" name="Picture 76">
            <a:extLst>
              <a:ext uri="{FF2B5EF4-FFF2-40B4-BE49-F238E27FC236}">
                <a16:creationId xmlns:a16="http://schemas.microsoft.com/office/drawing/2014/main" id="{6B46523D-DF44-4407-B95A-AC14A3C9279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029996" y="4924330"/>
            <a:ext cx="507039" cy="501186"/>
          </a:xfrm>
          <a:prstGeom prst="rect">
            <a:avLst/>
          </a:prstGeom>
        </p:spPr>
      </p:pic>
      <p:pic>
        <p:nvPicPr>
          <p:cNvPr id="78" name="Picture 77">
            <a:extLst>
              <a:ext uri="{FF2B5EF4-FFF2-40B4-BE49-F238E27FC236}">
                <a16:creationId xmlns:a16="http://schemas.microsoft.com/office/drawing/2014/main" id="{3EF49769-2CA7-4602-9237-B05FE671F14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029995" y="5582765"/>
            <a:ext cx="507039" cy="501186"/>
          </a:xfrm>
          <a:prstGeom prst="rect">
            <a:avLst/>
          </a:prstGeom>
        </p:spPr>
      </p:pic>
      <p:pic>
        <p:nvPicPr>
          <p:cNvPr id="79" name="Picture 78">
            <a:extLst>
              <a:ext uri="{FF2B5EF4-FFF2-40B4-BE49-F238E27FC236}">
                <a16:creationId xmlns:a16="http://schemas.microsoft.com/office/drawing/2014/main" id="{AEFF8EF3-0436-498B-AA3C-61DE2F2D640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832644" y="578369"/>
            <a:ext cx="520701" cy="514690"/>
          </a:xfrm>
          <a:prstGeom prst="rect">
            <a:avLst/>
          </a:prstGeom>
        </p:spPr>
      </p:pic>
      <p:pic>
        <p:nvPicPr>
          <p:cNvPr id="80" name="Picture 79">
            <a:extLst>
              <a:ext uri="{FF2B5EF4-FFF2-40B4-BE49-F238E27FC236}">
                <a16:creationId xmlns:a16="http://schemas.microsoft.com/office/drawing/2014/main" id="{B532EC1A-BD22-4940-816D-31EDBF53CCE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807244" y="1262050"/>
            <a:ext cx="520701" cy="514690"/>
          </a:xfrm>
          <a:prstGeom prst="rect">
            <a:avLst/>
          </a:prstGeom>
        </p:spPr>
      </p:pic>
      <p:pic>
        <p:nvPicPr>
          <p:cNvPr id="81" name="Picture 80">
            <a:extLst>
              <a:ext uri="{FF2B5EF4-FFF2-40B4-BE49-F238E27FC236}">
                <a16:creationId xmlns:a16="http://schemas.microsoft.com/office/drawing/2014/main" id="{8F2F00BE-9953-47C9-8A7F-3C362FCFCF0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807243" y="1925998"/>
            <a:ext cx="520701" cy="514690"/>
          </a:xfrm>
          <a:prstGeom prst="rect">
            <a:avLst/>
          </a:prstGeom>
        </p:spPr>
      </p:pic>
      <p:pic>
        <p:nvPicPr>
          <p:cNvPr id="82" name="Picture 81">
            <a:extLst>
              <a:ext uri="{FF2B5EF4-FFF2-40B4-BE49-F238E27FC236}">
                <a16:creationId xmlns:a16="http://schemas.microsoft.com/office/drawing/2014/main" id="{2175A372-028C-4E93-922A-8729407A687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807243" y="2570010"/>
            <a:ext cx="520701" cy="514690"/>
          </a:xfrm>
          <a:prstGeom prst="rect">
            <a:avLst/>
          </a:prstGeom>
        </p:spPr>
      </p:pic>
      <p:pic>
        <p:nvPicPr>
          <p:cNvPr id="83" name="Picture 82">
            <a:extLst>
              <a:ext uri="{FF2B5EF4-FFF2-40B4-BE49-F238E27FC236}">
                <a16:creationId xmlns:a16="http://schemas.microsoft.com/office/drawing/2014/main" id="{8F3302E1-69A7-43D1-B7F7-BC0E81C0FA9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406799" y="6211841"/>
            <a:ext cx="520701" cy="514690"/>
          </a:xfrm>
          <a:prstGeom prst="rect">
            <a:avLst/>
          </a:prstGeom>
        </p:spPr>
      </p:pic>
      <p:pic>
        <p:nvPicPr>
          <p:cNvPr id="84" name="Picture 83">
            <a:extLst>
              <a:ext uri="{FF2B5EF4-FFF2-40B4-BE49-F238E27FC236}">
                <a16:creationId xmlns:a16="http://schemas.microsoft.com/office/drawing/2014/main" id="{F2ECD769-D83E-455D-9CF4-0E6700964A0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064756" y="6176676"/>
            <a:ext cx="520701" cy="514690"/>
          </a:xfrm>
          <a:prstGeom prst="rect">
            <a:avLst/>
          </a:prstGeom>
        </p:spPr>
      </p:pic>
      <p:pic>
        <p:nvPicPr>
          <p:cNvPr id="85" name="Picture 84">
            <a:extLst>
              <a:ext uri="{FF2B5EF4-FFF2-40B4-BE49-F238E27FC236}">
                <a16:creationId xmlns:a16="http://schemas.microsoft.com/office/drawing/2014/main" id="{9D77D1E3-D716-473E-A46D-BF95D1523D5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131598" y="568613"/>
            <a:ext cx="520701" cy="514690"/>
          </a:xfrm>
          <a:prstGeom prst="rect">
            <a:avLst/>
          </a:prstGeom>
        </p:spPr>
      </p:pic>
      <p:pic>
        <p:nvPicPr>
          <p:cNvPr id="86" name="Picture 85">
            <a:extLst>
              <a:ext uri="{FF2B5EF4-FFF2-40B4-BE49-F238E27FC236}">
                <a16:creationId xmlns:a16="http://schemas.microsoft.com/office/drawing/2014/main" id="{F4E63000-3C3A-4AFE-8291-B28A285AC64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106198" y="1252294"/>
            <a:ext cx="520701" cy="514690"/>
          </a:xfrm>
          <a:prstGeom prst="rect">
            <a:avLst/>
          </a:prstGeom>
        </p:spPr>
      </p:pic>
      <p:pic>
        <p:nvPicPr>
          <p:cNvPr id="87" name="Picture 86">
            <a:extLst>
              <a:ext uri="{FF2B5EF4-FFF2-40B4-BE49-F238E27FC236}">
                <a16:creationId xmlns:a16="http://schemas.microsoft.com/office/drawing/2014/main" id="{92D6B609-28DE-44FB-8E41-2FC2CF641B5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106197" y="1916242"/>
            <a:ext cx="520701" cy="514690"/>
          </a:xfrm>
          <a:prstGeom prst="rect">
            <a:avLst/>
          </a:prstGeom>
        </p:spPr>
      </p:pic>
      <p:pic>
        <p:nvPicPr>
          <p:cNvPr id="109" name="Picture 108">
            <a:extLst>
              <a:ext uri="{FF2B5EF4-FFF2-40B4-BE49-F238E27FC236}">
                <a16:creationId xmlns:a16="http://schemas.microsoft.com/office/drawing/2014/main" id="{4D7D1525-787B-4AC6-AEBE-AF336C4905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8500" y="5600697"/>
            <a:ext cx="520700" cy="520700"/>
          </a:xfrm>
          <a:prstGeom prst="rect">
            <a:avLst/>
          </a:prstGeom>
        </p:spPr>
      </p:pic>
      <p:pic>
        <p:nvPicPr>
          <p:cNvPr id="110" name="Picture 109">
            <a:extLst>
              <a:ext uri="{FF2B5EF4-FFF2-40B4-BE49-F238E27FC236}">
                <a16:creationId xmlns:a16="http://schemas.microsoft.com/office/drawing/2014/main" id="{8646365D-7B93-4EC2-9AEE-CB4B5FA1760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2720" y="5600697"/>
            <a:ext cx="520700" cy="520700"/>
          </a:xfrm>
          <a:prstGeom prst="rect">
            <a:avLst/>
          </a:prstGeom>
        </p:spPr>
      </p:pic>
      <p:pic>
        <p:nvPicPr>
          <p:cNvPr id="111" name="Picture 110">
            <a:extLst>
              <a:ext uri="{FF2B5EF4-FFF2-40B4-BE49-F238E27FC236}">
                <a16:creationId xmlns:a16="http://schemas.microsoft.com/office/drawing/2014/main" id="{99ED15CB-B331-419C-9CCA-B5AA785790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92340" y="5600697"/>
            <a:ext cx="520700" cy="520700"/>
          </a:xfrm>
          <a:prstGeom prst="rect">
            <a:avLst/>
          </a:prstGeom>
        </p:spPr>
      </p:pic>
      <p:pic>
        <p:nvPicPr>
          <p:cNvPr id="112" name="Picture 111">
            <a:extLst>
              <a:ext uri="{FF2B5EF4-FFF2-40B4-BE49-F238E27FC236}">
                <a16:creationId xmlns:a16="http://schemas.microsoft.com/office/drawing/2014/main" id="{60558F19-D222-48C0-B254-67141D7BB92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51960" y="5600697"/>
            <a:ext cx="520700" cy="520700"/>
          </a:xfrm>
          <a:prstGeom prst="rect">
            <a:avLst/>
          </a:prstGeom>
        </p:spPr>
      </p:pic>
      <p:pic>
        <p:nvPicPr>
          <p:cNvPr id="113" name="Picture 112">
            <a:extLst>
              <a:ext uri="{FF2B5EF4-FFF2-40B4-BE49-F238E27FC236}">
                <a16:creationId xmlns:a16="http://schemas.microsoft.com/office/drawing/2014/main" id="{270B3E75-48D3-4BC5-9391-D68986761C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11579" y="5600697"/>
            <a:ext cx="520700" cy="520700"/>
          </a:xfrm>
          <a:prstGeom prst="rect">
            <a:avLst/>
          </a:prstGeom>
        </p:spPr>
      </p:pic>
      <p:sp>
        <p:nvSpPr>
          <p:cNvPr id="121" name="TextBox 120">
            <a:extLst>
              <a:ext uri="{FF2B5EF4-FFF2-40B4-BE49-F238E27FC236}">
                <a16:creationId xmlns:a16="http://schemas.microsoft.com/office/drawing/2014/main" id="{A44D0EE4-EAF0-4D16-AE16-35F173014712}"/>
              </a:ext>
            </a:extLst>
          </p:cNvPr>
          <p:cNvSpPr txBox="1"/>
          <p:nvPr/>
        </p:nvSpPr>
        <p:spPr>
          <a:xfrm>
            <a:off x="7970626" y="593648"/>
            <a:ext cx="3944566" cy="954107"/>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53%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INSECTEN, SPINNEN,…..</a:t>
            </a:r>
          </a:p>
        </p:txBody>
      </p:sp>
      <p:sp>
        <p:nvSpPr>
          <p:cNvPr id="122" name="TextBox 121">
            <a:extLst>
              <a:ext uri="{FF2B5EF4-FFF2-40B4-BE49-F238E27FC236}">
                <a16:creationId xmlns:a16="http://schemas.microsoft.com/office/drawing/2014/main" id="{80B54300-21E3-4B78-88D8-55AF2C97D85C}"/>
              </a:ext>
            </a:extLst>
          </p:cNvPr>
          <p:cNvSpPr txBox="1"/>
          <p:nvPr/>
        </p:nvSpPr>
        <p:spPr>
          <a:xfrm>
            <a:off x="7970626" y="1590286"/>
            <a:ext cx="3944565" cy="954107"/>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Calibri" panose="020F0502020204030204"/>
                <a:ea typeface="+mn-ea"/>
                <a:cs typeface="+mn-cs"/>
              </a:rPr>
              <a:t>23%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SCHIMMELS</a:t>
            </a:r>
          </a:p>
        </p:txBody>
      </p:sp>
      <p:graphicFrame>
        <p:nvGraphicFramePr>
          <p:cNvPr id="2" name="Table 1">
            <a:extLst>
              <a:ext uri="{FF2B5EF4-FFF2-40B4-BE49-F238E27FC236}">
                <a16:creationId xmlns:a16="http://schemas.microsoft.com/office/drawing/2014/main" id="{6B3C7395-8F84-4E91-9F68-EF4EC55D9C6B}"/>
              </a:ext>
            </a:extLst>
          </p:cNvPr>
          <p:cNvGraphicFramePr>
            <a:graphicFrameLocks noGrp="1"/>
          </p:cNvGraphicFramePr>
          <p:nvPr/>
        </p:nvGraphicFramePr>
        <p:xfrm>
          <a:off x="673100" y="571500"/>
          <a:ext cx="7162800" cy="6184900"/>
        </p:xfrm>
        <a:graphic>
          <a:graphicData uri="http://schemas.openxmlformats.org/drawingml/2006/table">
            <a:tbl>
              <a:tblPr firstRow="1" bandRow="1">
                <a:tableStyleId>{2D5ABB26-0587-4C30-8999-92F81FD0307C}</a:tableStyleId>
              </a:tblPr>
              <a:tblGrid>
                <a:gridCol w="716280">
                  <a:extLst>
                    <a:ext uri="{9D8B030D-6E8A-4147-A177-3AD203B41FA5}">
                      <a16:colId xmlns:a16="http://schemas.microsoft.com/office/drawing/2014/main" val="3075516350"/>
                    </a:ext>
                  </a:extLst>
                </a:gridCol>
                <a:gridCol w="716280">
                  <a:extLst>
                    <a:ext uri="{9D8B030D-6E8A-4147-A177-3AD203B41FA5}">
                      <a16:colId xmlns:a16="http://schemas.microsoft.com/office/drawing/2014/main" val="3233984767"/>
                    </a:ext>
                  </a:extLst>
                </a:gridCol>
                <a:gridCol w="716280">
                  <a:extLst>
                    <a:ext uri="{9D8B030D-6E8A-4147-A177-3AD203B41FA5}">
                      <a16:colId xmlns:a16="http://schemas.microsoft.com/office/drawing/2014/main" val="2500507311"/>
                    </a:ext>
                  </a:extLst>
                </a:gridCol>
                <a:gridCol w="716280">
                  <a:extLst>
                    <a:ext uri="{9D8B030D-6E8A-4147-A177-3AD203B41FA5}">
                      <a16:colId xmlns:a16="http://schemas.microsoft.com/office/drawing/2014/main" val="1869827572"/>
                    </a:ext>
                  </a:extLst>
                </a:gridCol>
                <a:gridCol w="716280">
                  <a:extLst>
                    <a:ext uri="{9D8B030D-6E8A-4147-A177-3AD203B41FA5}">
                      <a16:colId xmlns:a16="http://schemas.microsoft.com/office/drawing/2014/main" val="3696471088"/>
                    </a:ext>
                  </a:extLst>
                </a:gridCol>
                <a:gridCol w="716280">
                  <a:extLst>
                    <a:ext uri="{9D8B030D-6E8A-4147-A177-3AD203B41FA5}">
                      <a16:colId xmlns:a16="http://schemas.microsoft.com/office/drawing/2014/main" val="3122170422"/>
                    </a:ext>
                  </a:extLst>
                </a:gridCol>
                <a:gridCol w="716280">
                  <a:extLst>
                    <a:ext uri="{9D8B030D-6E8A-4147-A177-3AD203B41FA5}">
                      <a16:colId xmlns:a16="http://schemas.microsoft.com/office/drawing/2014/main" val="79247706"/>
                    </a:ext>
                  </a:extLst>
                </a:gridCol>
                <a:gridCol w="716280">
                  <a:extLst>
                    <a:ext uri="{9D8B030D-6E8A-4147-A177-3AD203B41FA5}">
                      <a16:colId xmlns:a16="http://schemas.microsoft.com/office/drawing/2014/main" val="3658983135"/>
                    </a:ext>
                  </a:extLst>
                </a:gridCol>
                <a:gridCol w="716280">
                  <a:extLst>
                    <a:ext uri="{9D8B030D-6E8A-4147-A177-3AD203B41FA5}">
                      <a16:colId xmlns:a16="http://schemas.microsoft.com/office/drawing/2014/main" val="942887384"/>
                    </a:ext>
                  </a:extLst>
                </a:gridCol>
                <a:gridCol w="716280">
                  <a:extLst>
                    <a:ext uri="{9D8B030D-6E8A-4147-A177-3AD203B41FA5}">
                      <a16:colId xmlns:a16="http://schemas.microsoft.com/office/drawing/2014/main" val="3304301110"/>
                    </a:ext>
                  </a:extLst>
                </a:gridCol>
              </a:tblGrid>
              <a:tr h="618490">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2418298"/>
                  </a:ext>
                </a:extLst>
              </a:tr>
              <a:tr h="618490">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0179725"/>
                  </a:ext>
                </a:extLst>
              </a:tr>
              <a:tr h="618490">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2661708"/>
                  </a:ext>
                </a:extLst>
              </a:tr>
              <a:tr h="618490">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5028573"/>
                  </a:ext>
                </a:extLst>
              </a:tr>
              <a:tr h="618490">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095123"/>
                  </a:ext>
                </a:extLst>
              </a:tr>
              <a:tr h="618490">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5014805"/>
                  </a:ext>
                </a:extLst>
              </a:tr>
              <a:tr h="618490">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0170952"/>
                  </a:ext>
                </a:extLst>
              </a:tr>
              <a:tr h="618490">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0949442"/>
                  </a:ext>
                </a:extLst>
              </a:tr>
              <a:tr h="618490">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6129953"/>
                  </a:ext>
                </a:extLst>
              </a:tr>
              <a:tr h="618490">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2686895"/>
                  </a:ext>
                </a:extLst>
              </a:tr>
            </a:tbl>
          </a:graphicData>
        </a:graphic>
      </p:graphicFrame>
      <p:sp>
        <p:nvSpPr>
          <p:cNvPr id="94" name="Rectangle 93">
            <a:extLst>
              <a:ext uri="{FF2B5EF4-FFF2-40B4-BE49-F238E27FC236}">
                <a16:creationId xmlns:a16="http://schemas.microsoft.com/office/drawing/2014/main" id="{5121FD76-64D4-463B-83A3-D75BD2BE3C12}"/>
              </a:ext>
            </a:extLst>
          </p:cNvPr>
          <p:cNvSpPr/>
          <p:nvPr/>
        </p:nvSpPr>
        <p:spPr>
          <a:xfrm>
            <a:off x="7970626" y="22589"/>
            <a:ext cx="4057393" cy="646331"/>
          </a:xfrm>
          <a:prstGeom prst="rect">
            <a:avLst/>
          </a:prstGeom>
          <a:ln>
            <a:solidFill>
              <a:schemeClr val="tx1"/>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C00000"/>
                </a:solidFill>
                <a:effectLst/>
                <a:uLnTx/>
                <a:uFillTx/>
                <a:latin typeface="Calibri" panose="020F0502020204030204"/>
                <a:ea typeface="+mn-ea"/>
                <a:cs typeface="+mn-cs"/>
              </a:rPr>
              <a:t>NL = 43,000 </a:t>
            </a:r>
            <a:r>
              <a:rPr kumimoji="0" lang="en-US" sz="3600" b="0" i="0" u="none" strike="noStrike" kern="1200" cap="none" spc="0" normalizeH="0" baseline="0" noProof="0" dirty="0" err="1">
                <a:ln>
                  <a:noFill/>
                </a:ln>
                <a:solidFill>
                  <a:srgbClr val="C00000"/>
                </a:solidFill>
                <a:effectLst/>
                <a:uLnTx/>
                <a:uFillTx/>
                <a:latin typeface="Calibri" panose="020F0502020204030204"/>
                <a:ea typeface="+mn-ea"/>
                <a:cs typeface="+mn-cs"/>
              </a:rPr>
              <a:t>soorten</a:t>
            </a:r>
            <a:r>
              <a:rPr kumimoji="0" lang="en-US" sz="3600" b="0" i="0" u="none" strike="noStrike" kern="1200" cap="none" spc="0" normalizeH="0" baseline="0" noProof="0" dirty="0">
                <a:ln>
                  <a:noFill/>
                </a:ln>
                <a:solidFill>
                  <a:srgbClr val="C00000"/>
                </a:solidFill>
                <a:effectLst/>
                <a:uLnTx/>
                <a:uFillTx/>
                <a:latin typeface="Calibri" panose="020F0502020204030204"/>
                <a:ea typeface="+mn-ea"/>
                <a:cs typeface="+mn-cs"/>
              </a:rPr>
              <a:t> </a:t>
            </a:r>
            <a:endParaRPr kumimoji="0" lang="nl-NL" sz="36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7643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0FF7DA-D5B4-4E7A-B9C2-699CDE9C27E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0400" y="620728"/>
            <a:ext cx="520700" cy="520700"/>
          </a:xfrm>
          <a:prstGeom prst="rect">
            <a:avLst/>
          </a:prstGeom>
        </p:spPr>
      </p:pic>
      <p:pic>
        <p:nvPicPr>
          <p:cNvPr id="6" name="Picture 5">
            <a:extLst>
              <a:ext uri="{FF2B5EF4-FFF2-40B4-BE49-F238E27FC236}">
                <a16:creationId xmlns:a16="http://schemas.microsoft.com/office/drawing/2014/main" id="{5AC7B36F-6BAD-4EE8-BEAA-83465A43A3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94620" y="620728"/>
            <a:ext cx="520700" cy="520700"/>
          </a:xfrm>
          <a:prstGeom prst="rect">
            <a:avLst/>
          </a:prstGeom>
        </p:spPr>
      </p:pic>
      <p:pic>
        <p:nvPicPr>
          <p:cNvPr id="7" name="Picture 6">
            <a:extLst>
              <a:ext uri="{FF2B5EF4-FFF2-40B4-BE49-F238E27FC236}">
                <a16:creationId xmlns:a16="http://schemas.microsoft.com/office/drawing/2014/main" id="{4FAF51EE-07CA-4451-97EF-1358561EC8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54240" y="620728"/>
            <a:ext cx="520700" cy="520700"/>
          </a:xfrm>
          <a:prstGeom prst="rect">
            <a:avLst/>
          </a:prstGeom>
        </p:spPr>
      </p:pic>
      <p:pic>
        <p:nvPicPr>
          <p:cNvPr id="8" name="Picture 7">
            <a:extLst>
              <a:ext uri="{FF2B5EF4-FFF2-40B4-BE49-F238E27FC236}">
                <a16:creationId xmlns:a16="http://schemas.microsoft.com/office/drawing/2014/main" id="{44BB7BAA-0BCA-4B51-82FB-B2903CE2DB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13860" y="620728"/>
            <a:ext cx="520700" cy="520700"/>
          </a:xfrm>
          <a:prstGeom prst="rect">
            <a:avLst/>
          </a:prstGeom>
        </p:spPr>
      </p:pic>
      <p:pic>
        <p:nvPicPr>
          <p:cNvPr id="9" name="Picture 8">
            <a:extLst>
              <a:ext uri="{FF2B5EF4-FFF2-40B4-BE49-F238E27FC236}">
                <a16:creationId xmlns:a16="http://schemas.microsoft.com/office/drawing/2014/main" id="{ED6C5734-B3A2-4C7D-8565-2A97132449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73479" y="620728"/>
            <a:ext cx="520700" cy="520700"/>
          </a:xfrm>
          <a:prstGeom prst="rect">
            <a:avLst/>
          </a:prstGeom>
        </p:spPr>
      </p:pic>
      <p:pic>
        <p:nvPicPr>
          <p:cNvPr id="10" name="Picture 9">
            <a:extLst>
              <a:ext uri="{FF2B5EF4-FFF2-40B4-BE49-F238E27FC236}">
                <a16:creationId xmlns:a16="http://schemas.microsoft.com/office/drawing/2014/main" id="{F0BB7AD1-CCE7-4175-8020-41B135D44DE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3900" y="1241731"/>
            <a:ext cx="520700" cy="520700"/>
          </a:xfrm>
          <a:prstGeom prst="rect">
            <a:avLst/>
          </a:prstGeom>
        </p:spPr>
      </p:pic>
      <p:pic>
        <p:nvPicPr>
          <p:cNvPr id="11" name="Picture 10">
            <a:extLst>
              <a:ext uri="{FF2B5EF4-FFF2-40B4-BE49-F238E27FC236}">
                <a16:creationId xmlns:a16="http://schemas.microsoft.com/office/drawing/2014/main" id="{2A653B05-5A87-4E52-A0B2-E76DA6876E6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94620" y="1291709"/>
            <a:ext cx="520700" cy="520700"/>
          </a:xfrm>
          <a:prstGeom prst="rect">
            <a:avLst/>
          </a:prstGeom>
        </p:spPr>
      </p:pic>
      <p:pic>
        <p:nvPicPr>
          <p:cNvPr id="12" name="Picture 11">
            <a:extLst>
              <a:ext uri="{FF2B5EF4-FFF2-40B4-BE49-F238E27FC236}">
                <a16:creationId xmlns:a16="http://schemas.microsoft.com/office/drawing/2014/main" id="{E76085B7-3240-4498-BC4C-DFB862D8B1C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54240" y="1291709"/>
            <a:ext cx="520700" cy="520700"/>
          </a:xfrm>
          <a:prstGeom prst="rect">
            <a:avLst/>
          </a:prstGeom>
        </p:spPr>
      </p:pic>
      <p:pic>
        <p:nvPicPr>
          <p:cNvPr id="13" name="Picture 12">
            <a:extLst>
              <a:ext uri="{FF2B5EF4-FFF2-40B4-BE49-F238E27FC236}">
                <a16:creationId xmlns:a16="http://schemas.microsoft.com/office/drawing/2014/main" id="{FE29E074-BF34-40CA-A31A-3216C145072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13860" y="1291709"/>
            <a:ext cx="520700" cy="520700"/>
          </a:xfrm>
          <a:prstGeom prst="rect">
            <a:avLst/>
          </a:prstGeom>
        </p:spPr>
      </p:pic>
      <p:pic>
        <p:nvPicPr>
          <p:cNvPr id="14" name="Picture 13">
            <a:extLst>
              <a:ext uri="{FF2B5EF4-FFF2-40B4-BE49-F238E27FC236}">
                <a16:creationId xmlns:a16="http://schemas.microsoft.com/office/drawing/2014/main" id="{7B3F18D5-0AE9-4FD5-8F40-AA33E6A479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73479" y="1291709"/>
            <a:ext cx="520700" cy="520700"/>
          </a:xfrm>
          <a:prstGeom prst="rect">
            <a:avLst/>
          </a:prstGeom>
        </p:spPr>
      </p:pic>
      <p:pic>
        <p:nvPicPr>
          <p:cNvPr id="15" name="Picture 14">
            <a:extLst>
              <a:ext uri="{FF2B5EF4-FFF2-40B4-BE49-F238E27FC236}">
                <a16:creationId xmlns:a16="http://schemas.microsoft.com/office/drawing/2014/main" id="{3A8AE9DD-3003-4F81-B9EF-B3AE063808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3273" y="1906144"/>
            <a:ext cx="520700" cy="520700"/>
          </a:xfrm>
          <a:prstGeom prst="rect">
            <a:avLst/>
          </a:prstGeom>
        </p:spPr>
      </p:pic>
      <p:pic>
        <p:nvPicPr>
          <p:cNvPr id="16" name="Picture 15">
            <a:extLst>
              <a:ext uri="{FF2B5EF4-FFF2-40B4-BE49-F238E27FC236}">
                <a16:creationId xmlns:a16="http://schemas.microsoft.com/office/drawing/2014/main" id="{EC2050CD-6F58-4B09-B93A-42051C3BF5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8120" y="1881364"/>
            <a:ext cx="520700" cy="520700"/>
          </a:xfrm>
          <a:prstGeom prst="rect">
            <a:avLst/>
          </a:prstGeom>
        </p:spPr>
      </p:pic>
      <p:pic>
        <p:nvPicPr>
          <p:cNvPr id="17" name="Picture 16">
            <a:extLst>
              <a:ext uri="{FF2B5EF4-FFF2-40B4-BE49-F238E27FC236}">
                <a16:creationId xmlns:a16="http://schemas.microsoft.com/office/drawing/2014/main" id="{B62A833A-D728-4D3A-B4C2-201AF73510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66940" y="1842304"/>
            <a:ext cx="520700" cy="520700"/>
          </a:xfrm>
          <a:prstGeom prst="rect">
            <a:avLst/>
          </a:prstGeom>
        </p:spPr>
      </p:pic>
      <p:pic>
        <p:nvPicPr>
          <p:cNvPr id="18" name="Picture 17">
            <a:extLst>
              <a:ext uri="{FF2B5EF4-FFF2-40B4-BE49-F238E27FC236}">
                <a16:creationId xmlns:a16="http://schemas.microsoft.com/office/drawing/2014/main" id="{811A089B-3CDA-457A-9BA1-8CAF7C78F7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26560" y="1842304"/>
            <a:ext cx="520700" cy="520700"/>
          </a:xfrm>
          <a:prstGeom prst="rect">
            <a:avLst/>
          </a:prstGeom>
        </p:spPr>
      </p:pic>
      <p:pic>
        <p:nvPicPr>
          <p:cNvPr id="19" name="Picture 18">
            <a:extLst>
              <a:ext uri="{FF2B5EF4-FFF2-40B4-BE49-F238E27FC236}">
                <a16:creationId xmlns:a16="http://schemas.microsoft.com/office/drawing/2014/main" id="{ECFFDE03-D34F-4D09-9B89-D0098C868F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86179" y="1842304"/>
            <a:ext cx="520700" cy="520700"/>
          </a:xfrm>
          <a:prstGeom prst="rect">
            <a:avLst/>
          </a:prstGeom>
        </p:spPr>
      </p:pic>
      <p:pic>
        <p:nvPicPr>
          <p:cNvPr id="20" name="Picture 19">
            <a:extLst>
              <a:ext uri="{FF2B5EF4-FFF2-40B4-BE49-F238E27FC236}">
                <a16:creationId xmlns:a16="http://schemas.microsoft.com/office/drawing/2014/main" id="{A1168C6A-7B49-4815-A9FC-DD2A504CBA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3100" y="2412877"/>
            <a:ext cx="520700" cy="520700"/>
          </a:xfrm>
          <a:prstGeom prst="rect">
            <a:avLst/>
          </a:prstGeom>
        </p:spPr>
      </p:pic>
      <p:pic>
        <p:nvPicPr>
          <p:cNvPr id="21" name="Picture 20">
            <a:extLst>
              <a:ext uri="{FF2B5EF4-FFF2-40B4-BE49-F238E27FC236}">
                <a16:creationId xmlns:a16="http://schemas.microsoft.com/office/drawing/2014/main" id="{DE4192E8-AA0D-47B2-A268-3631CCB0616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07320" y="2412877"/>
            <a:ext cx="520700" cy="520700"/>
          </a:xfrm>
          <a:prstGeom prst="rect">
            <a:avLst/>
          </a:prstGeom>
        </p:spPr>
      </p:pic>
      <p:pic>
        <p:nvPicPr>
          <p:cNvPr id="22" name="Picture 21">
            <a:extLst>
              <a:ext uri="{FF2B5EF4-FFF2-40B4-BE49-F238E27FC236}">
                <a16:creationId xmlns:a16="http://schemas.microsoft.com/office/drawing/2014/main" id="{58E56612-4DF6-4EA6-B6CE-C5EA6C292E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66940" y="2412877"/>
            <a:ext cx="520700" cy="520700"/>
          </a:xfrm>
          <a:prstGeom prst="rect">
            <a:avLst/>
          </a:prstGeom>
        </p:spPr>
      </p:pic>
      <p:pic>
        <p:nvPicPr>
          <p:cNvPr id="23" name="Picture 22">
            <a:extLst>
              <a:ext uri="{FF2B5EF4-FFF2-40B4-BE49-F238E27FC236}">
                <a16:creationId xmlns:a16="http://schemas.microsoft.com/office/drawing/2014/main" id="{4860402A-CE95-4E9C-AC14-317087E558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26560" y="2412877"/>
            <a:ext cx="520700" cy="520700"/>
          </a:xfrm>
          <a:prstGeom prst="rect">
            <a:avLst/>
          </a:prstGeom>
        </p:spPr>
      </p:pic>
      <p:pic>
        <p:nvPicPr>
          <p:cNvPr id="24" name="Picture 23">
            <a:extLst>
              <a:ext uri="{FF2B5EF4-FFF2-40B4-BE49-F238E27FC236}">
                <a16:creationId xmlns:a16="http://schemas.microsoft.com/office/drawing/2014/main" id="{CA408362-E6D7-4F80-8120-CFDF8D15051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86179" y="2412877"/>
            <a:ext cx="520700" cy="520700"/>
          </a:xfrm>
          <a:prstGeom prst="rect">
            <a:avLst/>
          </a:prstGeom>
        </p:spPr>
      </p:pic>
      <p:pic>
        <p:nvPicPr>
          <p:cNvPr id="25" name="Picture 24">
            <a:extLst>
              <a:ext uri="{FF2B5EF4-FFF2-40B4-BE49-F238E27FC236}">
                <a16:creationId xmlns:a16="http://schemas.microsoft.com/office/drawing/2014/main" id="{5F98B375-135C-4A2F-9148-783E8F7218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3100" y="3699541"/>
            <a:ext cx="520700" cy="520700"/>
          </a:xfrm>
          <a:prstGeom prst="rect">
            <a:avLst/>
          </a:prstGeom>
        </p:spPr>
      </p:pic>
      <p:pic>
        <p:nvPicPr>
          <p:cNvPr id="26" name="Picture 25">
            <a:extLst>
              <a:ext uri="{FF2B5EF4-FFF2-40B4-BE49-F238E27FC236}">
                <a16:creationId xmlns:a16="http://schemas.microsoft.com/office/drawing/2014/main" id="{7EFFE427-3E86-4AF2-BE08-E645DB5D86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07320" y="3699541"/>
            <a:ext cx="520700" cy="520700"/>
          </a:xfrm>
          <a:prstGeom prst="rect">
            <a:avLst/>
          </a:prstGeom>
        </p:spPr>
      </p:pic>
      <p:pic>
        <p:nvPicPr>
          <p:cNvPr id="27" name="Picture 26">
            <a:extLst>
              <a:ext uri="{FF2B5EF4-FFF2-40B4-BE49-F238E27FC236}">
                <a16:creationId xmlns:a16="http://schemas.microsoft.com/office/drawing/2014/main" id="{849F3FE8-9A3E-4C3F-B453-B177638AF2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66940" y="3699541"/>
            <a:ext cx="520700" cy="520700"/>
          </a:xfrm>
          <a:prstGeom prst="rect">
            <a:avLst/>
          </a:prstGeom>
        </p:spPr>
      </p:pic>
      <p:pic>
        <p:nvPicPr>
          <p:cNvPr id="28" name="Picture 27">
            <a:extLst>
              <a:ext uri="{FF2B5EF4-FFF2-40B4-BE49-F238E27FC236}">
                <a16:creationId xmlns:a16="http://schemas.microsoft.com/office/drawing/2014/main" id="{7B153DA1-D5DC-4CFB-8045-871DAD913D6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26560" y="3699541"/>
            <a:ext cx="520700" cy="520700"/>
          </a:xfrm>
          <a:prstGeom prst="rect">
            <a:avLst/>
          </a:prstGeom>
        </p:spPr>
      </p:pic>
      <p:pic>
        <p:nvPicPr>
          <p:cNvPr id="29" name="Picture 28">
            <a:extLst>
              <a:ext uri="{FF2B5EF4-FFF2-40B4-BE49-F238E27FC236}">
                <a16:creationId xmlns:a16="http://schemas.microsoft.com/office/drawing/2014/main" id="{43A7E08F-FCBD-4C18-9961-2FFCB884664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86179" y="3699541"/>
            <a:ext cx="520700" cy="520700"/>
          </a:xfrm>
          <a:prstGeom prst="rect">
            <a:avLst/>
          </a:prstGeom>
        </p:spPr>
      </p:pic>
      <p:pic>
        <p:nvPicPr>
          <p:cNvPr id="30" name="Picture 29">
            <a:extLst>
              <a:ext uri="{FF2B5EF4-FFF2-40B4-BE49-F238E27FC236}">
                <a16:creationId xmlns:a16="http://schemas.microsoft.com/office/drawing/2014/main" id="{DE3B8B80-B167-46CB-A75F-8154409864F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3900" y="2464734"/>
            <a:ext cx="520700" cy="520700"/>
          </a:xfrm>
          <a:prstGeom prst="rect">
            <a:avLst/>
          </a:prstGeom>
        </p:spPr>
      </p:pic>
      <p:pic>
        <p:nvPicPr>
          <p:cNvPr id="31" name="Picture 30">
            <a:extLst>
              <a:ext uri="{FF2B5EF4-FFF2-40B4-BE49-F238E27FC236}">
                <a16:creationId xmlns:a16="http://schemas.microsoft.com/office/drawing/2014/main" id="{92220FA3-AC23-45CB-A46E-829F3FA80B5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8120" y="2464734"/>
            <a:ext cx="520700" cy="520700"/>
          </a:xfrm>
          <a:prstGeom prst="rect">
            <a:avLst/>
          </a:prstGeom>
        </p:spPr>
      </p:pic>
      <p:pic>
        <p:nvPicPr>
          <p:cNvPr id="32" name="Picture 31">
            <a:extLst>
              <a:ext uri="{FF2B5EF4-FFF2-40B4-BE49-F238E27FC236}">
                <a16:creationId xmlns:a16="http://schemas.microsoft.com/office/drawing/2014/main" id="{8365CF3E-4322-4C82-82F9-A13E5DE7F9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17740" y="2464734"/>
            <a:ext cx="520700" cy="520700"/>
          </a:xfrm>
          <a:prstGeom prst="rect">
            <a:avLst/>
          </a:prstGeom>
        </p:spPr>
      </p:pic>
      <p:pic>
        <p:nvPicPr>
          <p:cNvPr id="33" name="Picture 32">
            <a:extLst>
              <a:ext uri="{FF2B5EF4-FFF2-40B4-BE49-F238E27FC236}">
                <a16:creationId xmlns:a16="http://schemas.microsoft.com/office/drawing/2014/main" id="{A9F3D2F5-7D97-4ACB-A0B4-81169A4A6D1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77360" y="2464734"/>
            <a:ext cx="520700" cy="520700"/>
          </a:xfrm>
          <a:prstGeom prst="rect">
            <a:avLst/>
          </a:prstGeom>
        </p:spPr>
      </p:pic>
      <p:pic>
        <p:nvPicPr>
          <p:cNvPr id="34" name="Picture 33">
            <a:extLst>
              <a:ext uri="{FF2B5EF4-FFF2-40B4-BE49-F238E27FC236}">
                <a16:creationId xmlns:a16="http://schemas.microsoft.com/office/drawing/2014/main" id="{2D87B07D-16BF-495E-9FA8-7AE8F4670B0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36979" y="2464734"/>
            <a:ext cx="507038" cy="507038"/>
          </a:xfrm>
          <a:prstGeom prst="rect">
            <a:avLst/>
          </a:prstGeom>
        </p:spPr>
      </p:pic>
      <p:pic>
        <p:nvPicPr>
          <p:cNvPr id="35" name="Picture 34">
            <a:extLst>
              <a:ext uri="{FF2B5EF4-FFF2-40B4-BE49-F238E27FC236}">
                <a16:creationId xmlns:a16="http://schemas.microsoft.com/office/drawing/2014/main" id="{9C4344A5-0476-439F-ADFD-364810D6416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3100" y="3680488"/>
            <a:ext cx="520700" cy="520700"/>
          </a:xfrm>
          <a:prstGeom prst="rect">
            <a:avLst/>
          </a:prstGeom>
        </p:spPr>
      </p:pic>
      <p:pic>
        <p:nvPicPr>
          <p:cNvPr id="36" name="Picture 35">
            <a:extLst>
              <a:ext uri="{FF2B5EF4-FFF2-40B4-BE49-F238E27FC236}">
                <a16:creationId xmlns:a16="http://schemas.microsoft.com/office/drawing/2014/main" id="{FA7E8823-A674-491D-903A-A6010A7D03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07320" y="3680488"/>
            <a:ext cx="520700" cy="520700"/>
          </a:xfrm>
          <a:prstGeom prst="rect">
            <a:avLst/>
          </a:prstGeom>
        </p:spPr>
      </p:pic>
      <p:pic>
        <p:nvPicPr>
          <p:cNvPr id="37" name="Picture 36">
            <a:extLst>
              <a:ext uri="{FF2B5EF4-FFF2-40B4-BE49-F238E27FC236}">
                <a16:creationId xmlns:a16="http://schemas.microsoft.com/office/drawing/2014/main" id="{DEA0A91A-9329-4ED8-B1F1-B98F939B42E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66940" y="3680488"/>
            <a:ext cx="520700" cy="520700"/>
          </a:xfrm>
          <a:prstGeom prst="rect">
            <a:avLst/>
          </a:prstGeom>
        </p:spPr>
      </p:pic>
      <p:pic>
        <p:nvPicPr>
          <p:cNvPr id="38" name="Picture 37">
            <a:extLst>
              <a:ext uri="{FF2B5EF4-FFF2-40B4-BE49-F238E27FC236}">
                <a16:creationId xmlns:a16="http://schemas.microsoft.com/office/drawing/2014/main" id="{52EEC1DB-894D-425C-8F41-C658AA1F61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26560" y="3680488"/>
            <a:ext cx="520700" cy="520700"/>
          </a:xfrm>
          <a:prstGeom prst="rect">
            <a:avLst/>
          </a:prstGeom>
        </p:spPr>
      </p:pic>
      <p:pic>
        <p:nvPicPr>
          <p:cNvPr id="39" name="Picture 38">
            <a:extLst>
              <a:ext uri="{FF2B5EF4-FFF2-40B4-BE49-F238E27FC236}">
                <a16:creationId xmlns:a16="http://schemas.microsoft.com/office/drawing/2014/main" id="{53E228D2-A7FE-453C-9E3E-360EB187064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86179" y="3680488"/>
            <a:ext cx="520700" cy="520700"/>
          </a:xfrm>
          <a:prstGeom prst="rect">
            <a:avLst/>
          </a:prstGeom>
        </p:spPr>
      </p:pic>
      <p:pic>
        <p:nvPicPr>
          <p:cNvPr id="40" name="Picture 39">
            <a:extLst>
              <a:ext uri="{FF2B5EF4-FFF2-40B4-BE49-F238E27FC236}">
                <a16:creationId xmlns:a16="http://schemas.microsoft.com/office/drawing/2014/main" id="{96F590E3-C00C-4E64-AEE6-D8AE2CD90E5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3100" y="4383222"/>
            <a:ext cx="520700" cy="520700"/>
          </a:xfrm>
          <a:prstGeom prst="rect">
            <a:avLst/>
          </a:prstGeom>
        </p:spPr>
      </p:pic>
      <p:pic>
        <p:nvPicPr>
          <p:cNvPr id="41" name="Picture 40">
            <a:extLst>
              <a:ext uri="{FF2B5EF4-FFF2-40B4-BE49-F238E27FC236}">
                <a16:creationId xmlns:a16="http://schemas.microsoft.com/office/drawing/2014/main" id="{8316579B-46D9-4FC3-86E6-354AC584AB3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07320" y="4383222"/>
            <a:ext cx="520700" cy="520700"/>
          </a:xfrm>
          <a:prstGeom prst="rect">
            <a:avLst/>
          </a:prstGeom>
        </p:spPr>
      </p:pic>
      <p:pic>
        <p:nvPicPr>
          <p:cNvPr id="42" name="Picture 41">
            <a:extLst>
              <a:ext uri="{FF2B5EF4-FFF2-40B4-BE49-F238E27FC236}">
                <a16:creationId xmlns:a16="http://schemas.microsoft.com/office/drawing/2014/main" id="{4E660D2A-44EF-4F50-B080-4DEE80F83A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66940" y="4383222"/>
            <a:ext cx="520700" cy="520700"/>
          </a:xfrm>
          <a:prstGeom prst="rect">
            <a:avLst/>
          </a:prstGeom>
        </p:spPr>
      </p:pic>
      <p:pic>
        <p:nvPicPr>
          <p:cNvPr id="43" name="Picture 42">
            <a:extLst>
              <a:ext uri="{FF2B5EF4-FFF2-40B4-BE49-F238E27FC236}">
                <a16:creationId xmlns:a16="http://schemas.microsoft.com/office/drawing/2014/main" id="{C5A47BB0-6034-4DB6-95B6-B99C785CB2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26560" y="4383222"/>
            <a:ext cx="520700" cy="520700"/>
          </a:xfrm>
          <a:prstGeom prst="rect">
            <a:avLst/>
          </a:prstGeom>
        </p:spPr>
      </p:pic>
      <p:pic>
        <p:nvPicPr>
          <p:cNvPr id="44" name="Picture 43">
            <a:extLst>
              <a:ext uri="{FF2B5EF4-FFF2-40B4-BE49-F238E27FC236}">
                <a16:creationId xmlns:a16="http://schemas.microsoft.com/office/drawing/2014/main" id="{D7861E93-4C43-4761-A46B-B33BB0E92BB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86179" y="4383222"/>
            <a:ext cx="520700" cy="520700"/>
          </a:xfrm>
          <a:prstGeom prst="rect">
            <a:avLst/>
          </a:prstGeom>
        </p:spPr>
      </p:pic>
      <p:pic>
        <p:nvPicPr>
          <p:cNvPr id="45" name="Picture 44">
            <a:extLst>
              <a:ext uri="{FF2B5EF4-FFF2-40B4-BE49-F238E27FC236}">
                <a16:creationId xmlns:a16="http://schemas.microsoft.com/office/drawing/2014/main" id="{BDA7E931-17F6-40FF-BB7F-37E939C6CD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3900" y="5010150"/>
            <a:ext cx="520700" cy="520700"/>
          </a:xfrm>
          <a:prstGeom prst="rect">
            <a:avLst/>
          </a:prstGeom>
        </p:spPr>
      </p:pic>
      <p:pic>
        <p:nvPicPr>
          <p:cNvPr id="46" name="Picture 45">
            <a:extLst>
              <a:ext uri="{FF2B5EF4-FFF2-40B4-BE49-F238E27FC236}">
                <a16:creationId xmlns:a16="http://schemas.microsoft.com/office/drawing/2014/main" id="{A0BD9659-21BD-4D0F-A3BC-B5F1BCD1602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8120" y="5010150"/>
            <a:ext cx="520700" cy="520700"/>
          </a:xfrm>
          <a:prstGeom prst="rect">
            <a:avLst/>
          </a:prstGeom>
        </p:spPr>
      </p:pic>
      <p:pic>
        <p:nvPicPr>
          <p:cNvPr id="47" name="Picture 46">
            <a:extLst>
              <a:ext uri="{FF2B5EF4-FFF2-40B4-BE49-F238E27FC236}">
                <a16:creationId xmlns:a16="http://schemas.microsoft.com/office/drawing/2014/main" id="{6FCB44D0-9F95-471B-B5A6-6105BA79158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17740" y="5010150"/>
            <a:ext cx="520700" cy="520700"/>
          </a:xfrm>
          <a:prstGeom prst="rect">
            <a:avLst/>
          </a:prstGeom>
        </p:spPr>
      </p:pic>
      <p:pic>
        <p:nvPicPr>
          <p:cNvPr id="48" name="Picture 47">
            <a:extLst>
              <a:ext uri="{FF2B5EF4-FFF2-40B4-BE49-F238E27FC236}">
                <a16:creationId xmlns:a16="http://schemas.microsoft.com/office/drawing/2014/main" id="{301A2880-5F16-4EC9-A498-DB5E68DF3D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77360" y="5010150"/>
            <a:ext cx="520700" cy="520700"/>
          </a:xfrm>
          <a:prstGeom prst="rect">
            <a:avLst/>
          </a:prstGeom>
        </p:spPr>
      </p:pic>
      <p:pic>
        <p:nvPicPr>
          <p:cNvPr id="49" name="Picture 48">
            <a:extLst>
              <a:ext uri="{FF2B5EF4-FFF2-40B4-BE49-F238E27FC236}">
                <a16:creationId xmlns:a16="http://schemas.microsoft.com/office/drawing/2014/main" id="{52645EE8-E3FE-44A5-81E2-8E297339952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36979" y="5010150"/>
            <a:ext cx="507038" cy="507038"/>
          </a:xfrm>
          <a:prstGeom prst="rect">
            <a:avLst/>
          </a:prstGeom>
        </p:spPr>
      </p:pic>
      <p:pic>
        <p:nvPicPr>
          <p:cNvPr id="50" name="Picture 49">
            <a:extLst>
              <a:ext uri="{FF2B5EF4-FFF2-40B4-BE49-F238E27FC236}">
                <a16:creationId xmlns:a16="http://schemas.microsoft.com/office/drawing/2014/main" id="{98E458FB-5452-42BD-8358-7A78CA84F5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3100" y="6146797"/>
            <a:ext cx="520700" cy="520700"/>
          </a:xfrm>
          <a:prstGeom prst="rect">
            <a:avLst/>
          </a:prstGeom>
        </p:spPr>
      </p:pic>
      <p:pic>
        <p:nvPicPr>
          <p:cNvPr id="51" name="Picture 50">
            <a:extLst>
              <a:ext uri="{FF2B5EF4-FFF2-40B4-BE49-F238E27FC236}">
                <a16:creationId xmlns:a16="http://schemas.microsoft.com/office/drawing/2014/main" id="{B15982C2-A0F8-4E8E-A821-0A5E05B95A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07320" y="6146797"/>
            <a:ext cx="520700" cy="520700"/>
          </a:xfrm>
          <a:prstGeom prst="rect">
            <a:avLst/>
          </a:prstGeom>
        </p:spPr>
      </p:pic>
      <p:pic>
        <p:nvPicPr>
          <p:cNvPr id="52" name="Picture 51">
            <a:extLst>
              <a:ext uri="{FF2B5EF4-FFF2-40B4-BE49-F238E27FC236}">
                <a16:creationId xmlns:a16="http://schemas.microsoft.com/office/drawing/2014/main" id="{DE2384FA-C696-418E-B9CC-FA406DFAFFC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66940" y="6146797"/>
            <a:ext cx="520700" cy="520700"/>
          </a:xfrm>
          <a:prstGeom prst="rect">
            <a:avLst/>
          </a:prstGeom>
        </p:spPr>
      </p:pic>
      <p:pic>
        <p:nvPicPr>
          <p:cNvPr id="53" name="Picture 52">
            <a:extLst>
              <a:ext uri="{FF2B5EF4-FFF2-40B4-BE49-F238E27FC236}">
                <a16:creationId xmlns:a16="http://schemas.microsoft.com/office/drawing/2014/main" id="{7B1F1D33-B01E-4FE7-863B-94A5D274B79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26560" y="6146797"/>
            <a:ext cx="520700" cy="520700"/>
          </a:xfrm>
          <a:prstGeom prst="rect">
            <a:avLst/>
          </a:prstGeom>
        </p:spPr>
      </p:pic>
      <p:pic>
        <p:nvPicPr>
          <p:cNvPr id="54" name="Picture 53">
            <a:extLst>
              <a:ext uri="{FF2B5EF4-FFF2-40B4-BE49-F238E27FC236}">
                <a16:creationId xmlns:a16="http://schemas.microsoft.com/office/drawing/2014/main" id="{50876BF4-9DE4-4B8E-A1F2-4EFF1C1DFE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86179" y="6146797"/>
            <a:ext cx="520700" cy="520700"/>
          </a:xfrm>
          <a:prstGeom prst="rect">
            <a:avLst/>
          </a:prstGeom>
        </p:spPr>
      </p:pic>
      <p:pic>
        <p:nvPicPr>
          <p:cNvPr id="55" name="Picture 54">
            <a:extLst>
              <a:ext uri="{FF2B5EF4-FFF2-40B4-BE49-F238E27FC236}">
                <a16:creationId xmlns:a16="http://schemas.microsoft.com/office/drawing/2014/main" id="{2172AD21-0FB7-4E34-84A1-C0A3D6A9A5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8500" y="3077244"/>
            <a:ext cx="520700" cy="520700"/>
          </a:xfrm>
          <a:prstGeom prst="rect">
            <a:avLst/>
          </a:prstGeom>
        </p:spPr>
      </p:pic>
      <p:pic>
        <p:nvPicPr>
          <p:cNvPr id="56" name="Picture 55">
            <a:extLst>
              <a:ext uri="{FF2B5EF4-FFF2-40B4-BE49-F238E27FC236}">
                <a16:creationId xmlns:a16="http://schemas.microsoft.com/office/drawing/2014/main" id="{D06093BF-8B86-4B2F-B47E-C5F3750FAD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2720" y="3077244"/>
            <a:ext cx="520700" cy="520700"/>
          </a:xfrm>
          <a:prstGeom prst="rect">
            <a:avLst/>
          </a:prstGeom>
        </p:spPr>
      </p:pic>
      <p:pic>
        <p:nvPicPr>
          <p:cNvPr id="57" name="Picture 56">
            <a:extLst>
              <a:ext uri="{FF2B5EF4-FFF2-40B4-BE49-F238E27FC236}">
                <a16:creationId xmlns:a16="http://schemas.microsoft.com/office/drawing/2014/main" id="{BC3650E1-1318-41FF-90BA-8A5AE88417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92340" y="3077244"/>
            <a:ext cx="520700" cy="520700"/>
          </a:xfrm>
          <a:prstGeom prst="rect">
            <a:avLst/>
          </a:prstGeom>
        </p:spPr>
      </p:pic>
      <p:pic>
        <p:nvPicPr>
          <p:cNvPr id="58" name="Picture 57">
            <a:extLst>
              <a:ext uri="{FF2B5EF4-FFF2-40B4-BE49-F238E27FC236}">
                <a16:creationId xmlns:a16="http://schemas.microsoft.com/office/drawing/2014/main" id="{039A9C1B-F09C-49FC-AC9D-7FD495CAD5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51960" y="3077244"/>
            <a:ext cx="520700" cy="520700"/>
          </a:xfrm>
          <a:prstGeom prst="rect">
            <a:avLst/>
          </a:prstGeom>
        </p:spPr>
      </p:pic>
      <p:pic>
        <p:nvPicPr>
          <p:cNvPr id="59" name="Picture 58">
            <a:extLst>
              <a:ext uri="{FF2B5EF4-FFF2-40B4-BE49-F238E27FC236}">
                <a16:creationId xmlns:a16="http://schemas.microsoft.com/office/drawing/2014/main" id="{608741E0-CE55-4FCD-9D35-2F6EEA52E1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11579" y="3077244"/>
            <a:ext cx="520700" cy="520700"/>
          </a:xfrm>
          <a:prstGeom prst="rect">
            <a:avLst/>
          </a:prstGeom>
        </p:spPr>
      </p:pic>
      <p:pic>
        <p:nvPicPr>
          <p:cNvPr id="60" name="Picture 59">
            <a:extLst>
              <a:ext uri="{FF2B5EF4-FFF2-40B4-BE49-F238E27FC236}">
                <a16:creationId xmlns:a16="http://schemas.microsoft.com/office/drawing/2014/main" id="{7FF0E4F9-D130-4516-AD4B-CC470203DA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8500" y="3058191"/>
            <a:ext cx="520700" cy="520700"/>
          </a:xfrm>
          <a:prstGeom prst="rect">
            <a:avLst/>
          </a:prstGeom>
        </p:spPr>
      </p:pic>
      <p:pic>
        <p:nvPicPr>
          <p:cNvPr id="61" name="Picture 60">
            <a:extLst>
              <a:ext uri="{FF2B5EF4-FFF2-40B4-BE49-F238E27FC236}">
                <a16:creationId xmlns:a16="http://schemas.microsoft.com/office/drawing/2014/main" id="{161EC22E-364A-4399-B5A9-7CC82F205A9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2720" y="3058191"/>
            <a:ext cx="520700" cy="520700"/>
          </a:xfrm>
          <a:prstGeom prst="rect">
            <a:avLst/>
          </a:prstGeom>
        </p:spPr>
      </p:pic>
      <p:pic>
        <p:nvPicPr>
          <p:cNvPr id="62" name="Picture 61">
            <a:extLst>
              <a:ext uri="{FF2B5EF4-FFF2-40B4-BE49-F238E27FC236}">
                <a16:creationId xmlns:a16="http://schemas.microsoft.com/office/drawing/2014/main" id="{36D74F4F-E152-443C-948E-0E485B3E88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92340" y="3058191"/>
            <a:ext cx="520700" cy="520700"/>
          </a:xfrm>
          <a:prstGeom prst="rect">
            <a:avLst/>
          </a:prstGeom>
        </p:spPr>
      </p:pic>
      <p:pic>
        <p:nvPicPr>
          <p:cNvPr id="63" name="Picture 62">
            <a:extLst>
              <a:ext uri="{FF2B5EF4-FFF2-40B4-BE49-F238E27FC236}">
                <a16:creationId xmlns:a16="http://schemas.microsoft.com/office/drawing/2014/main" id="{465F91F1-F48D-438E-BCEC-EBBA55435A2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51960" y="3058191"/>
            <a:ext cx="520700" cy="520700"/>
          </a:xfrm>
          <a:prstGeom prst="rect">
            <a:avLst/>
          </a:prstGeom>
        </p:spPr>
      </p:pic>
      <p:pic>
        <p:nvPicPr>
          <p:cNvPr id="64" name="Picture 63">
            <a:extLst>
              <a:ext uri="{FF2B5EF4-FFF2-40B4-BE49-F238E27FC236}">
                <a16:creationId xmlns:a16="http://schemas.microsoft.com/office/drawing/2014/main" id="{7F21D4C1-7E3A-4EC5-A154-4FC2BE470D1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11579" y="3058191"/>
            <a:ext cx="520700" cy="520700"/>
          </a:xfrm>
          <a:prstGeom prst="rect">
            <a:avLst/>
          </a:prstGeom>
        </p:spPr>
      </p:pic>
      <p:pic>
        <p:nvPicPr>
          <p:cNvPr id="65" name="Picture 64">
            <a:extLst>
              <a:ext uri="{FF2B5EF4-FFF2-40B4-BE49-F238E27FC236}">
                <a16:creationId xmlns:a16="http://schemas.microsoft.com/office/drawing/2014/main" id="{EACA5690-BD21-4361-B7F0-982BA4C435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94998" y="616233"/>
            <a:ext cx="520700" cy="520700"/>
          </a:xfrm>
          <a:prstGeom prst="rect">
            <a:avLst/>
          </a:prstGeom>
        </p:spPr>
      </p:pic>
      <p:pic>
        <p:nvPicPr>
          <p:cNvPr id="66" name="Picture 65">
            <a:extLst>
              <a:ext uri="{FF2B5EF4-FFF2-40B4-BE49-F238E27FC236}">
                <a16:creationId xmlns:a16="http://schemas.microsoft.com/office/drawing/2014/main" id="{301B81D5-1B4C-4C22-B736-0F5ED72A38D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94998" y="1299914"/>
            <a:ext cx="520700" cy="520700"/>
          </a:xfrm>
          <a:prstGeom prst="rect">
            <a:avLst/>
          </a:prstGeom>
        </p:spPr>
      </p:pic>
      <p:pic>
        <p:nvPicPr>
          <p:cNvPr id="67" name="Picture 66">
            <a:extLst>
              <a:ext uri="{FF2B5EF4-FFF2-40B4-BE49-F238E27FC236}">
                <a16:creationId xmlns:a16="http://schemas.microsoft.com/office/drawing/2014/main" id="{A99343CC-47C8-4CFE-B68A-8CD36D54354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94998" y="1875909"/>
            <a:ext cx="520700" cy="520700"/>
          </a:xfrm>
          <a:prstGeom prst="rect">
            <a:avLst/>
          </a:prstGeom>
        </p:spPr>
      </p:pic>
      <p:pic>
        <p:nvPicPr>
          <p:cNvPr id="4" name="Picture 3">
            <a:extLst>
              <a:ext uri="{FF2B5EF4-FFF2-40B4-BE49-F238E27FC236}">
                <a16:creationId xmlns:a16="http://schemas.microsoft.com/office/drawing/2014/main" id="{07A4F1E3-6D45-4735-BC9A-AC067FD3D00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356898" y="2562513"/>
            <a:ext cx="507039" cy="501186"/>
          </a:xfrm>
          <a:prstGeom prst="rect">
            <a:avLst/>
          </a:prstGeom>
        </p:spPr>
      </p:pic>
      <p:pic>
        <p:nvPicPr>
          <p:cNvPr id="68" name="Picture 67">
            <a:extLst>
              <a:ext uri="{FF2B5EF4-FFF2-40B4-BE49-F238E27FC236}">
                <a16:creationId xmlns:a16="http://schemas.microsoft.com/office/drawing/2014/main" id="{5B646894-A2C1-4E54-9F44-CE196EE66AE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331498" y="3157294"/>
            <a:ext cx="507039" cy="501186"/>
          </a:xfrm>
          <a:prstGeom prst="rect">
            <a:avLst/>
          </a:prstGeom>
        </p:spPr>
      </p:pic>
      <p:pic>
        <p:nvPicPr>
          <p:cNvPr id="69" name="Picture 68">
            <a:extLst>
              <a:ext uri="{FF2B5EF4-FFF2-40B4-BE49-F238E27FC236}">
                <a16:creationId xmlns:a16="http://schemas.microsoft.com/office/drawing/2014/main" id="{0CE1AB90-919B-4142-894E-E403E1DAEB3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331497" y="3719642"/>
            <a:ext cx="507039" cy="501186"/>
          </a:xfrm>
          <a:prstGeom prst="rect">
            <a:avLst/>
          </a:prstGeom>
        </p:spPr>
      </p:pic>
      <p:pic>
        <p:nvPicPr>
          <p:cNvPr id="70" name="Picture 69">
            <a:extLst>
              <a:ext uri="{FF2B5EF4-FFF2-40B4-BE49-F238E27FC236}">
                <a16:creationId xmlns:a16="http://schemas.microsoft.com/office/drawing/2014/main" id="{C68221A3-74D1-481B-A5A4-AB11BDE4869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331497" y="4363654"/>
            <a:ext cx="507039" cy="501186"/>
          </a:xfrm>
          <a:prstGeom prst="rect">
            <a:avLst/>
          </a:prstGeom>
        </p:spPr>
      </p:pic>
      <p:pic>
        <p:nvPicPr>
          <p:cNvPr id="71" name="Picture 70">
            <a:extLst>
              <a:ext uri="{FF2B5EF4-FFF2-40B4-BE49-F238E27FC236}">
                <a16:creationId xmlns:a16="http://schemas.microsoft.com/office/drawing/2014/main" id="{E2E7BC74-78E9-4F48-8964-0178E42ACCB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331496" y="4924330"/>
            <a:ext cx="507039" cy="501186"/>
          </a:xfrm>
          <a:prstGeom prst="rect">
            <a:avLst/>
          </a:prstGeom>
        </p:spPr>
      </p:pic>
      <p:pic>
        <p:nvPicPr>
          <p:cNvPr id="72" name="Picture 71">
            <a:extLst>
              <a:ext uri="{FF2B5EF4-FFF2-40B4-BE49-F238E27FC236}">
                <a16:creationId xmlns:a16="http://schemas.microsoft.com/office/drawing/2014/main" id="{C956AD1D-CA42-47A3-82DD-376B5ABA0BB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331495" y="5582765"/>
            <a:ext cx="507039" cy="501186"/>
          </a:xfrm>
          <a:prstGeom prst="rect">
            <a:avLst/>
          </a:prstGeom>
        </p:spPr>
      </p:pic>
      <p:pic>
        <p:nvPicPr>
          <p:cNvPr id="73" name="Picture 72">
            <a:extLst>
              <a:ext uri="{FF2B5EF4-FFF2-40B4-BE49-F238E27FC236}">
                <a16:creationId xmlns:a16="http://schemas.microsoft.com/office/drawing/2014/main" id="{F3012DBE-759D-4EA9-8DA4-5C4F42E5012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055398" y="2562513"/>
            <a:ext cx="507039" cy="501186"/>
          </a:xfrm>
          <a:prstGeom prst="rect">
            <a:avLst/>
          </a:prstGeom>
        </p:spPr>
      </p:pic>
      <p:pic>
        <p:nvPicPr>
          <p:cNvPr id="74" name="Picture 73">
            <a:extLst>
              <a:ext uri="{FF2B5EF4-FFF2-40B4-BE49-F238E27FC236}">
                <a16:creationId xmlns:a16="http://schemas.microsoft.com/office/drawing/2014/main" id="{5F7914E8-BCBA-49CB-B31D-78049127982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029998" y="3157294"/>
            <a:ext cx="507039" cy="501186"/>
          </a:xfrm>
          <a:prstGeom prst="rect">
            <a:avLst/>
          </a:prstGeom>
        </p:spPr>
      </p:pic>
      <p:pic>
        <p:nvPicPr>
          <p:cNvPr id="75" name="Picture 74">
            <a:extLst>
              <a:ext uri="{FF2B5EF4-FFF2-40B4-BE49-F238E27FC236}">
                <a16:creationId xmlns:a16="http://schemas.microsoft.com/office/drawing/2014/main" id="{E5C17F9C-1E6C-4EDD-BB16-8EE3BC38D99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029997" y="3719642"/>
            <a:ext cx="507039" cy="501186"/>
          </a:xfrm>
          <a:prstGeom prst="rect">
            <a:avLst/>
          </a:prstGeom>
        </p:spPr>
      </p:pic>
      <p:pic>
        <p:nvPicPr>
          <p:cNvPr id="76" name="Picture 75">
            <a:extLst>
              <a:ext uri="{FF2B5EF4-FFF2-40B4-BE49-F238E27FC236}">
                <a16:creationId xmlns:a16="http://schemas.microsoft.com/office/drawing/2014/main" id="{22C96A36-9EA1-4DC8-A0AD-E5A42E39966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029997" y="4363654"/>
            <a:ext cx="507039" cy="501186"/>
          </a:xfrm>
          <a:prstGeom prst="rect">
            <a:avLst/>
          </a:prstGeom>
        </p:spPr>
      </p:pic>
      <p:pic>
        <p:nvPicPr>
          <p:cNvPr id="77" name="Picture 76">
            <a:extLst>
              <a:ext uri="{FF2B5EF4-FFF2-40B4-BE49-F238E27FC236}">
                <a16:creationId xmlns:a16="http://schemas.microsoft.com/office/drawing/2014/main" id="{6B46523D-DF44-4407-B95A-AC14A3C9279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029996" y="4924330"/>
            <a:ext cx="507039" cy="501186"/>
          </a:xfrm>
          <a:prstGeom prst="rect">
            <a:avLst/>
          </a:prstGeom>
        </p:spPr>
      </p:pic>
      <p:pic>
        <p:nvPicPr>
          <p:cNvPr id="78" name="Picture 77">
            <a:extLst>
              <a:ext uri="{FF2B5EF4-FFF2-40B4-BE49-F238E27FC236}">
                <a16:creationId xmlns:a16="http://schemas.microsoft.com/office/drawing/2014/main" id="{3EF49769-2CA7-4602-9237-B05FE671F14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029995" y="5582765"/>
            <a:ext cx="507039" cy="501186"/>
          </a:xfrm>
          <a:prstGeom prst="rect">
            <a:avLst/>
          </a:prstGeom>
        </p:spPr>
      </p:pic>
      <p:pic>
        <p:nvPicPr>
          <p:cNvPr id="79" name="Picture 78">
            <a:extLst>
              <a:ext uri="{FF2B5EF4-FFF2-40B4-BE49-F238E27FC236}">
                <a16:creationId xmlns:a16="http://schemas.microsoft.com/office/drawing/2014/main" id="{AEFF8EF3-0436-498B-AA3C-61DE2F2D640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832644" y="578369"/>
            <a:ext cx="520701" cy="514690"/>
          </a:xfrm>
          <a:prstGeom prst="rect">
            <a:avLst/>
          </a:prstGeom>
        </p:spPr>
      </p:pic>
      <p:pic>
        <p:nvPicPr>
          <p:cNvPr id="80" name="Picture 79">
            <a:extLst>
              <a:ext uri="{FF2B5EF4-FFF2-40B4-BE49-F238E27FC236}">
                <a16:creationId xmlns:a16="http://schemas.microsoft.com/office/drawing/2014/main" id="{B532EC1A-BD22-4940-816D-31EDBF53CCE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807244" y="1262050"/>
            <a:ext cx="520701" cy="514690"/>
          </a:xfrm>
          <a:prstGeom prst="rect">
            <a:avLst/>
          </a:prstGeom>
        </p:spPr>
      </p:pic>
      <p:pic>
        <p:nvPicPr>
          <p:cNvPr id="81" name="Picture 80">
            <a:extLst>
              <a:ext uri="{FF2B5EF4-FFF2-40B4-BE49-F238E27FC236}">
                <a16:creationId xmlns:a16="http://schemas.microsoft.com/office/drawing/2014/main" id="{8F2F00BE-9953-47C9-8A7F-3C362FCFCF0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807243" y="1925998"/>
            <a:ext cx="520701" cy="514690"/>
          </a:xfrm>
          <a:prstGeom prst="rect">
            <a:avLst/>
          </a:prstGeom>
        </p:spPr>
      </p:pic>
      <p:pic>
        <p:nvPicPr>
          <p:cNvPr id="82" name="Picture 81">
            <a:extLst>
              <a:ext uri="{FF2B5EF4-FFF2-40B4-BE49-F238E27FC236}">
                <a16:creationId xmlns:a16="http://schemas.microsoft.com/office/drawing/2014/main" id="{2175A372-028C-4E93-922A-8729407A687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807243" y="2570010"/>
            <a:ext cx="520701" cy="514690"/>
          </a:xfrm>
          <a:prstGeom prst="rect">
            <a:avLst/>
          </a:prstGeom>
        </p:spPr>
      </p:pic>
      <p:pic>
        <p:nvPicPr>
          <p:cNvPr id="83" name="Picture 82">
            <a:extLst>
              <a:ext uri="{FF2B5EF4-FFF2-40B4-BE49-F238E27FC236}">
                <a16:creationId xmlns:a16="http://schemas.microsoft.com/office/drawing/2014/main" id="{8F3302E1-69A7-43D1-B7F7-BC0E81C0FA9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406799" y="6211841"/>
            <a:ext cx="520701" cy="514690"/>
          </a:xfrm>
          <a:prstGeom prst="rect">
            <a:avLst/>
          </a:prstGeom>
        </p:spPr>
      </p:pic>
      <p:pic>
        <p:nvPicPr>
          <p:cNvPr id="84" name="Picture 83">
            <a:extLst>
              <a:ext uri="{FF2B5EF4-FFF2-40B4-BE49-F238E27FC236}">
                <a16:creationId xmlns:a16="http://schemas.microsoft.com/office/drawing/2014/main" id="{F2ECD769-D83E-455D-9CF4-0E6700964A0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064756" y="6176676"/>
            <a:ext cx="520701" cy="514690"/>
          </a:xfrm>
          <a:prstGeom prst="rect">
            <a:avLst/>
          </a:prstGeom>
        </p:spPr>
      </p:pic>
      <p:pic>
        <p:nvPicPr>
          <p:cNvPr id="85" name="Picture 84">
            <a:extLst>
              <a:ext uri="{FF2B5EF4-FFF2-40B4-BE49-F238E27FC236}">
                <a16:creationId xmlns:a16="http://schemas.microsoft.com/office/drawing/2014/main" id="{9D77D1E3-D716-473E-A46D-BF95D1523D5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131598" y="568613"/>
            <a:ext cx="520701" cy="514690"/>
          </a:xfrm>
          <a:prstGeom prst="rect">
            <a:avLst/>
          </a:prstGeom>
        </p:spPr>
      </p:pic>
      <p:pic>
        <p:nvPicPr>
          <p:cNvPr id="86" name="Picture 85">
            <a:extLst>
              <a:ext uri="{FF2B5EF4-FFF2-40B4-BE49-F238E27FC236}">
                <a16:creationId xmlns:a16="http://schemas.microsoft.com/office/drawing/2014/main" id="{F4E63000-3C3A-4AFE-8291-B28A285AC64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106198" y="1252294"/>
            <a:ext cx="520701" cy="514690"/>
          </a:xfrm>
          <a:prstGeom prst="rect">
            <a:avLst/>
          </a:prstGeom>
        </p:spPr>
      </p:pic>
      <p:pic>
        <p:nvPicPr>
          <p:cNvPr id="87" name="Picture 86">
            <a:extLst>
              <a:ext uri="{FF2B5EF4-FFF2-40B4-BE49-F238E27FC236}">
                <a16:creationId xmlns:a16="http://schemas.microsoft.com/office/drawing/2014/main" id="{92D6B609-28DE-44FB-8E41-2FC2CF641B5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106197" y="1916242"/>
            <a:ext cx="520701" cy="514690"/>
          </a:xfrm>
          <a:prstGeom prst="rect">
            <a:avLst/>
          </a:prstGeom>
        </p:spPr>
      </p:pic>
      <p:pic>
        <p:nvPicPr>
          <p:cNvPr id="100" name="Picture 99">
            <a:extLst>
              <a:ext uri="{FF2B5EF4-FFF2-40B4-BE49-F238E27FC236}">
                <a16:creationId xmlns:a16="http://schemas.microsoft.com/office/drawing/2014/main" id="{9AB7F153-54A8-4AF7-ACAE-CA28F9FE1892}"/>
              </a:ext>
            </a:extLst>
          </p:cNvPr>
          <p:cNvPicPr>
            <a:picLocks noChangeAspect="1"/>
          </p:cNvPicPr>
          <p:nvPr/>
        </p:nvPicPr>
        <p:blipFill rotWithShape="1">
          <a:blip r:embed="rId7"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5801777" y="3790667"/>
            <a:ext cx="490298" cy="484389"/>
          </a:xfrm>
          <a:prstGeom prst="rect">
            <a:avLst/>
          </a:prstGeom>
        </p:spPr>
      </p:pic>
      <p:pic>
        <p:nvPicPr>
          <p:cNvPr id="101" name="Picture 100">
            <a:extLst>
              <a:ext uri="{FF2B5EF4-FFF2-40B4-BE49-F238E27FC236}">
                <a16:creationId xmlns:a16="http://schemas.microsoft.com/office/drawing/2014/main" id="{26DD8D7D-4592-4DB6-98B9-CEF80295DF75}"/>
              </a:ext>
            </a:extLst>
          </p:cNvPr>
          <p:cNvPicPr>
            <a:picLocks noChangeAspect="1"/>
          </p:cNvPicPr>
          <p:nvPr/>
        </p:nvPicPr>
        <p:blipFill rotWithShape="1">
          <a:blip r:embed="rId7"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5759203" y="4396061"/>
            <a:ext cx="490298" cy="484389"/>
          </a:xfrm>
          <a:prstGeom prst="rect">
            <a:avLst/>
          </a:prstGeom>
        </p:spPr>
      </p:pic>
      <p:pic>
        <p:nvPicPr>
          <p:cNvPr id="102" name="Picture 101">
            <a:extLst>
              <a:ext uri="{FF2B5EF4-FFF2-40B4-BE49-F238E27FC236}">
                <a16:creationId xmlns:a16="http://schemas.microsoft.com/office/drawing/2014/main" id="{EFD1D0D4-8855-4CF3-A109-B5CF1B6C4F3A}"/>
              </a:ext>
            </a:extLst>
          </p:cNvPr>
          <p:cNvPicPr>
            <a:picLocks noChangeAspect="1"/>
          </p:cNvPicPr>
          <p:nvPr/>
        </p:nvPicPr>
        <p:blipFill rotWithShape="1">
          <a:blip r:embed="rId7"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5778592" y="4986631"/>
            <a:ext cx="490298" cy="484389"/>
          </a:xfrm>
          <a:prstGeom prst="rect">
            <a:avLst/>
          </a:prstGeom>
        </p:spPr>
      </p:pic>
      <p:pic>
        <p:nvPicPr>
          <p:cNvPr id="103" name="Picture 102">
            <a:extLst>
              <a:ext uri="{FF2B5EF4-FFF2-40B4-BE49-F238E27FC236}">
                <a16:creationId xmlns:a16="http://schemas.microsoft.com/office/drawing/2014/main" id="{B032CD2F-8302-438B-AD83-4A226F33D409}"/>
              </a:ext>
            </a:extLst>
          </p:cNvPr>
          <p:cNvPicPr>
            <a:picLocks noChangeAspect="1"/>
          </p:cNvPicPr>
          <p:nvPr/>
        </p:nvPicPr>
        <p:blipFill rotWithShape="1">
          <a:blip r:embed="rId7"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5801213" y="5631665"/>
            <a:ext cx="490298" cy="484389"/>
          </a:xfrm>
          <a:prstGeom prst="rect">
            <a:avLst/>
          </a:prstGeom>
        </p:spPr>
      </p:pic>
      <p:pic>
        <p:nvPicPr>
          <p:cNvPr id="104" name="Picture 103">
            <a:extLst>
              <a:ext uri="{FF2B5EF4-FFF2-40B4-BE49-F238E27FC236}">
                <a16:creationId xmlns:a16="http://schemas.microsoft.com/office/drawing/2014/main" id="{58EF6663-8E27-44F9-930A-51661EDD61FC}"/>
              </a:ext>
            </a:extLst>
          </p:cNvPr>
          <p:cNvPicPr>
            <a:picLocks noChangeAspect="1"/>
          </p:cNvPicPr>
          <p:nvPr/>
        </p:nvPicPr>
        <p:blipFill rotWithShape="1">
          <a:blip r:embed="rId7"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6533690" y="634388"/>
            <a:ext cx="490298" cy="484389"/>
          </a:xfrm>
          <a:prstGeom prst="rect">
            <a:avLst/>
          </a:prstGeom>
        </p:spPr>
      </p:pic>
      <p:pic>
        <p:nvPicPr>
          <p:cNvPr id="105" name="Picture 104">
            <a:extLst>
              <a:ext uri="{FF2B5EF4-FFF2-40B4-BE49-F238E27FC236}">
                <a16:creationId xmlns:a16="http://schemas.microsoft.com/office/drawing/2014/main" id="{603563F7-09D0-4003-987E-FC097FA87860}"/>
              </a:ext>
            </a:extLst>
          </p:cNvPr>
          <p:cNvPicPr>
            <a:picLocks noChangeAspect="1"/>
          </p:cNvPicPr>
          <p:nvPr/>
        </p:nvPicPr>
        <p:blipFill rotWithShape="1">
          <a:blip r:embed="rId7"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5824290" y="3185273"/>
            <a:ext cx="490298" cy="484389"/>
          </a:xfrm>
          <a:prstGeom prst="rect">
            <a:avLst/>
          </a:prstGeom>
        </p:spPr>
      </p:pic>
      <p:pic>
        <p:nvPicPr>
          <p:cNvPr id="106" name="Picture 105">
            <a:extLst>
              <a:ext uri="{FF2B5EF4-FFF2-40B4-BE49-F238E27FC236}">
                <a16:creationId xmlns:a16="http://schemas.microsoft.com/office/drawing/2014/main" id="{F9B4494B-108A-4DF1-859A-EF1107D7343A}"/>
              </a:ext>
            </a:extLst>
          </p:cNvPr>
          <p:cNvPicPr>
            <a:picLocks noChangeAspect="1"/>
          </p:cNvPicPr>
          <p:nvPr/>
        </p:nvPicPr>
        <p:blipFill rotWithShape="1">
          <a:blip r:embed="rId7"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5801814" y="6245365"/>
            <a:ext cx="490298" cy="484389"/>
          </a:xfrm>
          <a:prstGeom prst="rect">
            <a:avLst/>
          </a:prstGeom>
        </p:spPr>
      </p:pic>
      <p:pic>
        <p:nvPicPr>
          <p:cNvPr id="107" name="Picture 106">
            <a:extLst>
              <a:ext uri="{FF2B5EF4-FFF2-40B4-BE49-F238E27FC236}">
                <a16:creationId xmlns:a16="http://schemas.microsoft.com/office/drawing/2014/main" id="{A2D08F10-89C9-4C5D-B2DE-88251676587A}"/>
              </a:ext>
            </a:extLst>
          </p:cNvPr>
          <p:cNvPicPr>
            <a:picLocks noChangeAspect="1"/>
          </p:cNvPicPr>
          <p:nvPr/>
        </p:nvPicPr>
        <p:blipFill rotWithShape="1">
          <a:blip r:embed="rId7"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6494948" y="1263201"/>
            <a:ext cx="490298" cy="484389"/>
          </a:xfrm>
          <a:prstGeom prst="rect">
            <a:avLst/>
          </a:prstGeom>
        </p:spPr>
      </p:pic>
      <p:pic>
        <p:nvPicPr>
          <p:cNvPr id="108" name="Picture 107">
            <a:extLst>
              <a:ext uri="{FF2B5EF4-FFF2-40B4-BE49-F238E27FC236}">
                <a16:creationId xmlns:a16="http://schemas.microsoft.com/office/drawing/2014/main" id="{FDD64E18-75CC-462B-A73C-34D61DAFD297}"/>
              </a:ext>
            </a:extLst>
          </p:cNvPr>
          <p:cNvPicPr>
            <a:picLocks noChangeAspect="1"/>
          </p:cNvPicPr>
          <p:nvPr/>
        </p:nvPicPr>
        <p:blipFill rotWithShape="1">
          <a:blip r:embed="rId7"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6503191" y="1953789"/>
            <a:ext cx="490298" cy="484389"/>
          </a:xfrm>
          <a:prstGeom prst="rect">
            <a:avLst/>
          </a:prstGeom>
        </p:spPr>
      </p:pic>
      <p:pic>
        <p:nvPicPr>
          <p:cNvPr id="109" name="Picture 108">
            <a:extLst>
              <a:ext uri="{FF2B5EF4-FFF2-40B4-BE49-F238E27FC236}">
                <a16:creationId xmlns:a16="http://schemas.microsoft.com/office/drawing/2014/main" id="{4D7D1525-787B-4AC6-AEBE-AF336C4905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8500" y="5600697"/>
            <a:ext cx="520700" cy="520700"/>
          </a:xfrm>
          <a:prstGeom prst="rect">
            <a:avLst/>
          </a:prstGeom>
        </p:spPr>
      </p:pic>
      <p:pic>
        <p:nvPicPr>
          <p:cNvPr id="110" name="Picture 109">
            <a:extLst>
              <a:ext uri="{FF2B5EF4-FFF2-40B4-BE49-F238E27FC236}">
                <a16:creationId xmlns:a16="http://schemas.microsoft.com/office/drawing/2014/main" id="{8646365D-7B93-4EC2-9AEE-CB4B5FA1760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2720" y="5600697"/>
            <a:ext cx="520700" cy="520700"/>
          </a:xfrm>
          <a:prstGeom prst="rect">
            <a:avLst/>
          </a:prstGeom>
        </p:spPr>
      </p:pic>
      <p:pic>
        <p:nvPicPr>
          <p:cNvPr id="111" name="Picture 110">
            <a:extLst>
              <a:ext uri="{FF2B5EF4-FFF2-40B4-BE49-F238E27FC236}">
                <a16:creationId xmlns:a16="http://schemas.microsoft.com/office/drawing/2014/main" id="{99ED15CB-B331-419C-9CCA-B5AA785790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92340" y="5600697"/>
            <a:ext cx="520700" cy="520700"/>
          </a:xfrm>
          <a:prstGeom prst="rect">
            <a:avLst/>
          </a:prstGeom>
        </p:spPr>
      </p:pic>
      <p:pic>
        <p:nvPicPr>
          <p:cNvPr id="112" name="Picture 111">
            <a:extLst>
              <a:ext uri="{FF2B5EF4-FFF2-40B4-BE49-F238E27FC236}">
                <a16:creationId xmlns:a16="http://schemas.microsoft.com/office/drawing/2014/main" id="{60558F19-D222-48C0-B254-67141D7BB92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51960" y="5600697"/>
            <a:ext cx="520700" cy="520700"/>
          </a:xfrm>
          <a:prstGeom prst="rect">
            <a:avLst/>
          </a:prstGeom>
        </p:spPr>
      </p:pic>
      <p:pic>
        <p:nvPicPr>
          <p:cNvPr id="113" name="Picture 112">
            <a:extLst>
              <a:ext uri="{FF2B5EF4-FFF2-40B4-BE49-F238E27FC236}">
                <a16:creationId xmlns:a16="http://schemas.microsoft.com/office/drawing/2014/main" id="{270B3E75-48D3-4BC5-9391-D68986761C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11579" y="5600697"/>
            <a:ext cx="520700" cy="520700"/>
          </a:xfrm>
          <a:prstGeom prst="rect">
            <a:avLst/>
          </a:prstGeom>
        </p:spPr>
      </p:pic>
      <p:sp>
        <p:nvSpPr>
          <p:cNvPr id="121" name="TextBox 120">
            <a:extLst>
              <a:ext uri="{FF2B5EF4-FFF2-40B4-BE49-F238E27FC236}">
                <a16:creationId xmlns:a16="http://schemas.microsoft.com/office/drawing/2014/main" id="{A44D0EE4-EAF0-4D16-AE16-35F173014712}"/>
              </a:ext>
            </a:extLst>
          </p:cNvPr>
          <p:cNvSpPr txBox="1"/>
          <p:nvPr/>
        </p:nvSpPr>
        <p:spPr>
          <a:xfrm>
            <a:off x="7970626" y="593648"/>
            <a:ext cx="3944566" cy="954107"/>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53%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INSECTEN, SPINNEN,…..</a:t>
            </a:r>
          </a:p>
        </p:txBody>
      </p:sp>
      <p:sp>
        <p:nvSpPr>
          <p:cNvPr id="122" name="TextBox 121">
            <a:extLst>
              <a:ext uri="{FF2B5EF4-FFF2-40B4-BE49-F238E27FC236}">
                <a16:creationId xmlns:a16="http://schemas.microsoft.com/office/drawing/2014/main" id="{80B54300-21E3-4B78-88D8-55AF2C97D85C}"/>
              </a:ext>
            </a:extLst>
          </p:cNvPr>
          <p:cNvSpPr txBox="1"/>
          <p:nvPr/>
        </p:nvSpPr>
        <p:spPr>
          <a:xfrm>
            <a:off x="7970626" y="1590286"/>
            <a:ext cx="3944565" cy="954107"/>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Calibri" panose="020F0502020204030204"/>
                <a:ea typeface="+mn-ea"/>
                <a:cs typeface="+mn-cs"/>
              </a:rPr>
              <a:t>23%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SCHIMMELS</a:t>
            </a:r>
          </a:p>
        </p:txBody>
      </p:sp>
      <p:graphicFrame>
        <p:nvGraphicFramePr>
          <p:cNvPr id="2" name="Table 1">
            <a:extLst>
              <a:ext uri="{FF2B5EF4-FFF2-40B4-BE49-F238E27FC236}">
                <a16:creationId xmlns:a16="http://schemas.microsoft.com/office/drawing/2014/main" id="{6B3C7395-8F84-4E91-9F68-EF4EC55D9C6B}"/>
              </a:ext>
            </a:extLst>
          </p:cNvPr>
          <p:cNvGraphicFramePr>
            <a:graphicFrameLocks noGrp="1"/>
          </p:cNvGraphicFramePr>
          <p:nvPr/>
        </p:nvGraphicFramePr>
        <p:xfrm>
          <a:off x="673100" y="571500"/>
          <a:ext cx="7162800" cy="6184900"/>
        </p:xfrm>
        <a:graphic>
          <a:graphicData uri="http://schemas.openxmlformats.org/drawingml/2006/table">
            <a:tbl>
              <a:tblPr firstRow="1" bandRow="1">
                <a:tableStyleId>{2D5ABB26-0587-4C30-8999-92F81FD0307C}</a:tableStyleId>
              </a:tblPr>
              <a:tblGrid>
                <a:gridCol w="716280">
                  <a:extLst>
                    <a:ext uri="{9D8B030D-6E8A-4147-A177-3AD203B41FA5}">
                      <a16:colId xmlns:a16="http://schemas.microsoft.com/office/drawing/2014/main" val="3075516350"/>
                    </a:ext>
                  </a:extLst>
                </a:gridCol>
                <a:gridCol w="716280">
                  <a:extLst>
                    <a:ext uri="{9D8B030D-6E8A-4147-A177-3AD203B41FA5}">
                      <a16:colId xmlns:a16="http://schemas.microsoft.com/office/drawing/2014/main" val="3233984767"/>
                    </a:ext>
                  </a:extLst>
                </a:gridCol>
                <a:gridCol w="716280">
                  <a:extLst>
                    <a:ext uri="{9D8B030D-6E8A-4147-A177-3AD203B41FA5}">
                      <a16:colId xmlns:a16="http://schemas.microsoft.com/office/drawing/2014/main" val="2500507311"/>
                    </a:ext>
                  </a:extLst>
                </a:gridCol>
                <a:gridCol w="716280">
                  <a:extLst>
                    <a:ext uri="{9D8B030D-6E8A-4147-A177-3AD203B41FA5}">
                      <a16:colId xmlns:a16="http://schemas.microsoft.com/office/drawing/2014/main" val="1869827572"/>
                    </a:ext>
                  </a:extLst>
                </a:gridCol>
                <a:gridCol w="716280">
                  <a:extLst>
                    <a:ext uri="{9D8B030D-6E8A-4147-A177-3AD203B41FA5}">
                      <a16:colId xmlns:a16="http://schemas.microsoft.com/office/drawing/2014/main" val="3696471088"/>
                    </a:ext>
                  </a:extLst>
                </a:gridCol>
                <a:gridCol w="716280">
                  <a:extLst>
                    <a:ext uri="{9D8B030D-6E8A-4147-A177-3AD203B41FA5}">
                      <a16:colId xmlns:a16="http://schemas.microsoft.com/office/drawing/2014/main" val="3122170422"/>
                    </a:ext>
                  </a:extLst>
                </a:gridCol>
                <a:gridCol w="716280">
                  <a:extLst>
                    <a:ext uri="{9D8B030D-6E8A-4147-A177-3AD203B41FA5}">
                      <a16:colId xmlns:a16="http://schemas.microsoft.com/office/drawing/2014/main" val="79247706"/>
                    </a:ext>
                  </a:extLst>
                </a:gridCol>
                <a:gridCol w="716280">
                  <a:extLst>
                    <a:ext uri="{9D8B030D-6E8A-4147-A177-3AD203B41FA5}">
                      <a16:colId xmlns:a16="http://schemas.microsoft.com/office/drawing/2014/main" val="3658983135"/>
                    </a:ext>
                  </a:extLst>
                </a:gridCol>
                <a:gridCol w="716280">
                  <a:extLst>
                    <a:ext uri="{9D8B030D-6E8A-4147-A177-3AD203B41FA5}">
                      <a16:colId xmlns:a16="http://schemas.microsoft.com/office/drawing/2014/main" val="942887384"/>
                    </a:ext>
                  </a:extLst>
                </a:gridCol>
                <a:gridCol w="716280">
                  <a:extLst>
                    <a:ext uri="{9D8B030D-6E8A-4147-A177-3AD203B41FA5}">
                      <a16:colId xmlns:a16="http://schemas.microsoft.com/office/drawing/2014/main" val="3304301110"/>
                    </a:ext>
                  </a:extLst>
                </a:gridCol>
              </a:tblGrid>
              <a:tr h="618490">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2418298"/>
                  </a:ext>
                </a:extLst>
              </a:tr>
              <a:tr h="618490">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0179725"/>
                  </a:ext>
                </a:extLst>
              </a:tr>
              <a:tr h="618490">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2661708"/>
                  </a:ext>
                </a:extLst>
              </a:tr>
              <a:tr h="618490">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5028573"/>
                  </a:ext>
                </a:extLst>
              </a:tr>
              <a:tr h="618490">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095123"/>
                  </a:ext>
                </a:extLst>
              </a:tr>
              <a:tr h="618490">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5014805"/>
                  </a:ext>
                </a:extLst>
              </a:tr>
              <a:tr h="618490">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0170952"/>
                  </a:ext>
                </a:extLst>
              </a:tr>
              <a:tr h="618490">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0949442"/>
                  </a:ext>
                </a:extLst>
              </a:tr>
              <a:tr h="618490">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6129953"/>
                  </a:ext>
                </a:extLst>
              </a:tr>
              <a:tr h="618490">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2686895"/>
                  </a:ext>
                </a:extLst>
              </a:tr>
            </a:tbl>
          </a:graphicData>
        </a:graphic>
      </p:graphicFrame>
      <p:sp>
        <p:nvSpPr>
          <p:cNvPr id="114" name="Rectangle 113">
            <a:extLst>
              <a:ext uri="{FF2B5EF4-FFF2-40B4-BE49-F238E27FC236}">
                <a16:creationId xmlns:a16="http://schemas.microsoft.com/office/drawing/2014/main" id="{94BBDEFC-AC29-4CF2-B047-DB2C88296E00}"/>
              </a:ext>
            </a:extLst>
          </p:cNvPr>
          <p:cNvSpPr/>
          <p:nvPr/>
        </p:nvSpPr>
        <p:spPr>
          <a:xfrm>
            <a:off x="7970626" y="22589"/>
            <a:ext cx="4057393" cy="646331"/>
          </a:xfrm>
          <a:prstGeom prst="rect">
            <a:avLst/>
          </a:prstGeom>
          <a:ln>
            <a:solidFill>
              <a:schemeClr val="tx1"/>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C00000"/>
                </a:solidFill>
                <a:effectLst/>
                <a:uLnTx/>
                <a:uFillTx/>
                <a:latin typeface="Calibri" panose="020F0502020204030204"/>
                <a:ea typeface="+mn-ea"/>
                <a:cs typeface="+mn-cs"/>
              </a:rPr>
              <a:t>NL = 43,000 </a:t>
            </a:r>
            <a:r>
              <a:rPr kumimoji="0" lang="en-US" sz="3600" b="0" i="0" u="none" strike="noStrike" kern="1200" cap="none" spc="0" normalizeH="0" baseline="0" noProof="0" dirty="0" err="1">
                <a:ln>
                  <a:noFill/>
                </a:ln>
                <a:solidFill>
                  <a:srgbClr val="C00000"/>
                </a:solidFill>
                <a:effectLst/>
                <a:uLnTx/>
                <a:uFillTx/>
                <a:latin typeface="Calibri" panose="020F0502020204030204"/>
                <a:ea typeface="+mn-ea"/>
                <a:cs typeface="+mn-cs"/>
              </a:rPr>
              <a:t>soorten</a:t>
            </a:r>
            <a:r>
              <a:rPr kumimoji="0" lang="en-US" sz="3600" b="0" i="0" u="none" strike="noStrike" kern="1200" cap="none" spc="0" normalizeH="0" baseline="0" noProof="0" dirty="0">
                <a:ln>
                  <a:noFill/>
                </a:ln>
                <a:solidFill>
                  <a:srgbClr val="C00000"/>
                </a:solidFill>
                <a:effectLst/>
                <a:uLnTx/>
                <a:uFillTx/>
                <a:latin typeface="Calibri" panose="020F0502020204030204"/>
                <a:ea typeface="+mn-ea"/>
                <a:cs typeface="+mn-cs"/>
              </a:rPr>
              <a:t> </a:t>
            </a:r>
            <a:endParaRPr kumimoji="0" lang="nl-NL" sz="36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115" name="TextBox 114">
            <a:extLst>
              <a:ext uri="{FF2B5EF4-FFF2-40B4-BE49-F238E27FC236}">
                <a16:creationId xmlns:a16="http://schemas.microsoft.com/office/drawing/2014/main" id="{0234444F-B50C-45D9-8CE9-DB15F72FC5A7}"/>
              </a:ext>
            </a:extLst>
          </p:cNvPr>
          <p:cNvSpPr txBox="1"/>
          <p:nvPr/>
        </p:nvSpPr>
        <p:spPr>
          <a:xfrm>
            <a:off x="8042158" y="2485511"/>
            <a:ext cx="3939525" cy="1261884"/>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9% OVERIGE </a:t>
            </a:r>
            <a:r>
              <a:rPr kumimoji="0" lang="en-US" sz="2800" b="0" i="0" u="none" strike="noStrike" kern="1200" cap="all" spc="0" normalizeH="0" baseline="0" noProof="0" dirty="0" err="1">
                <a:ln>
                  <a:noFill/>
                </a:ln>
                <a:solidFill>
                  <a:prstClr val="black"/>
                </a:solidFill>
                <a:effectLst/>
                <a:uLnTx/>
                <a:uFillTx/>
                <a:latin typeface="Calibri" panose="020F0502020204030204"/>
                <a:ea typeface="+mn-ea"/>
                <a:cs typeface="+mn-cs"/>
              </a:rPr>
              <a:t>ongewervelde</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DIEREN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weekdieren</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schelpen</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441045"/>
      </p:ext>
    </p:extLst>
  </p:cSld>
  <p:clrMapOvr>
    <a:masterClrMapping/>
  </p:clrMapOvr>
</p:sld>
</file>

<file path=ppt/theme/theme1.xml><?xml version="1.0" encoding="utf-8"?>
<a:theme xmlns:a="http://schemas.openxmlformats.org/drawingml/2006/main" name="Simple Light">
  <a:themeElements>
    <a:clrScheme name="Naturalis themakleuren 12">
      <a:dk1>
        <a:srgbClr val="000000"/>
      </a:dk1>
      <a:lt1>
        <a:srgbClr val="FFFFFF"/>
      </a:lt1>
      <a:dk2>
        <a:srgbClr val="F9413A"/>
      </a:dk2>
      <a:lt2>
        <a:srgbClr val="FFFFFF"/>
      </a:lt2>
      <a:accent1>
        <a:srgbClr val="F8413A"/>
      </a:accent1>
      <a:accent2>
        <a:srgbClr val="007CE1"/>
      </a:accent2>
      <a:accent3>
        <a:srgbClr val="00A050"/>
      </a:accent3>
      <a:accent4>
        <a:srgbClr val="EBC3A7"/>
      </a:accent4>
      <a:accent5>
        <a:srgbClr val="37D7DC"/>
      </a:accent5>
      <a:accent6>
        <a:srgbClr val="82EB87"/>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TotalTime>
  <Words>431</Words>
  <Application>Microsoft Office PowerPoint</Application>
  <PresentationFormat>Breedbeeld</PresentationFormat>
  <Paragraphs>110</Paragraphs>
  <Slides>28</Slides>
  <Notes>10</Notes>
  <HiddenSlides>0</HiddenSlides>
  <MMClips>0</MMClips>
  <ScaleCrop>false</ScaleCrop>
  <HeadingPairs>
    <vt:vector size="6" baseType="variant">
      <vt:variant>
        <vt:lpstr>Gebruikte lettertypen</vt:lpstr>
      </vt:variant>
      <vt:variant>
        <vt:i4>5</vt:i4>
      </vt:variant>
      <vt:variant>
        <vt:lpstr>Thema</vt:lpstr>
      </vt:variant>
      <vt:variant>
        <vt:i4>3</vt:i4>
      </vt:variant>
      <vt:variant>
        <vt:lpstr>Diatitels</vt:lpstr>
      </vt:variant>
      <vt:variant>
        <vt:i4>28</vt:i4>
      </vt:variant>
    </vt:vector>
  </HeadingPairs>
  <TitlesOfParts>
    <vt:vector size="36" baseType="lpstr">
      <vt:lpstr>Arial</vt:lpstr>
      <vt:lpstr>Arial Black</vt:lpstr>
      <vt:lpstr>Calibri</vt:lpstr>
      <vt:lpstr>Calibri Light</vt:lpstr>
      <vt:lpstr>Corbel</vt:lpstr>
      <vt:lpstr>Simple Light</vt:lpstr>
      <vt:lpstr>1_Kantoorthema</vt:lpstr>
      <vt:lpstr>1_Office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Kevin Ike</dc:creator>
  <cp:lastModifiedBy>Rolinde de Haan</cp:lastModifiedBy>
  <cp:revision>8</cp:revision>
  <dcterms:created xsi:type="dcterms:W3CDTF">2021-09-28T15:59:42Z</dcterms:created>
  <dcterms:modified xsi:type="dcterms:W3CDTF">2021-10-01T11:35:24Z</dcterms:modified>
</cp:coreProperties>
</file>